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3" r:id="rId8"/>
    <p:sldId id="261" r:id="rId9"/>
    <p:sldId id="262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A246-745D-174D-79E6-CE5CFC2A0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1F1107-70B2-9E03-0043-5B19985E6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5C48B5-6834-E088-4336-FABB646E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885D7-F81F-AD9C-DBDD-56A4F1E1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419CF-810E-D020-E7BE-5090D85A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0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67F9E-B5BE-F744-9C8F-A45119FC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30FC3E-C295-6BA5-FD3F-2D1722DBC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3D7EB5-5271-3408-ACEE-EECAECB2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33BFF-3A77-F7C9-08BD-B1FEDC16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DE4539-8481-6E56-3245-96815582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16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B7738C-8D60-83E9-7431-46DB3D087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C60DD1-B284-2283-A902-67CA5EED0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BC26C-D849-706C-A97A-13F3341A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5FC52-1269-19A0-0527-26DDCF92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BC99D-07B5-DCEA-264B-0C7F6755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93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5C49-0C83-747E-FA76-CC3DAF8BE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FBDDCA-A180-1402-7AC1-A53202513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3D1C1-F974-AB7E-03B0-4860D390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6EA872-8B5B-3091-967E-66A19BB4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F9E28-0E95-79C1-9A45-451384FC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41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10916-F22A-5557-281F-03F8254F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774A40-65F2-3263-335F-842A0220A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3466B-E209-3ADE-35E7-1D0D00C6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AD27D0-0807-0E53-F381-411ECEDE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FD7F88-DAFF-6406-88D1-4655B7F1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84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4A77A-3DAD-93C4-11D9-2B3D79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00CD38-635C-E142-D38A-7589C8552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C78B7-E972-15C8-D677-797BE7E3D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B417FF-A620-49D9-367C-D4AD468FF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BF2B3-6F0F-D9E7-9876-5328A03E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B5F44A-8B4E-A197-4748-1C7C844D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1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5E7B0-D5EC-0ACB-5DF0-106213EE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114053-0962-78C8-A241-76677DAF4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6CE12-D5BF-0E61-C2A1-A160374D4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6B988F-B4AA-B26B-80F6-8189E93C0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1F4D0A-6799-3D4D-3E40-D76653AAA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B48F71-2722-B2EB-1038-54EFF0B8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1A49DD-2BC9-4080-5CA7-E0922A8E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435A4D-B7DE-6272-BD62-09EEF325E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43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72B56-E2E4-69A3-E74D-46E52210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40A884-ECA9-EF3E-5317-5106869C6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D639C6-462A-0E80-40D2-1CADFA91F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817C96-1530-28DD-ABDB-81A8E186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4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F07D69-839E-2C50-CF0F-5158555AB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55608D-A717-F258-242E-7B5310B6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65A040-D0BA-CB23-AA3F-2F40DBD4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38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B06AB-80CF-4EB2-827E-8E003195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ECB56-2674-C0BA-4C3D-AAE465D61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16225C-74C1-714F-CA00-9A04E7CF6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5F536C-FC4B-C98C-3848-21526DE6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E3C60D-21A0-0362-70E2-D487CFFF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D694A7-A8EA-9981-F41E-9DBECF9AA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8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26F67-B99D-FBF5-5309-91085309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549375-6148-8BFC-2BA7-0036F7969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4FC8F1-7D27-A786-C74F-03008E3B6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7057B4-49AF-267D-1D54-A65E9D848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E16B4B-25AA-752C-954A-9E11E3E7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D42D40-4E64-E891-D7DF-2047A467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1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1504E-479D-37D5-3A1E-9F66C3144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195451-D659-621B-7C2E-D74D180D9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EBD6BC-075D-9C9D-5781-5EDC2A4B5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01B5-3B61-43B3-8C22-36825B95662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5BF34B-730F-5907-CED7-F74F09C59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2D33-A2B7-A955-226C-8847B7FCA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9454-8BF3-4A2C-9804-3BECCE01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FABD5-9878-CFA4-49E1-E870F2D8D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650" y="16367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Опыт реализации проектной деятельности: </a:t>
            </a:r>
            <a:br>
              <a:rPr lang="ru-RU" dirty="0"/>
            </a:br>
            <a:r>
              <a:rPr lang="ru-RU" dirty="0"/>
              <a:t>идея – проект - стартап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CAEC4B-95EC-077D-D8AD-ED7F4726F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3475" y="4983163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ru-RU" sz="1600" dirty="0"/>
              <a:t>Горевая Евгения</a:t>
            </a:r>
          </a:p>
          <a:p>
            <a:pPr algn="l"/>
            <a:r>
              <a:rPr lang="ru-RU" sz="1600" dirty="0"/>
              <a:t>К.э.н., доцент, </a:t>
            </a:r>
          </a:p>
          <a:p>
            <a:pPr algn="l"/>
            <a:r>
              <a:rPr lang="ru-RU" sz="1600" dirty="0" err="1"/>
              <a:t>трекер</a:t>
            </a:r>
            <a:r>
              <a:rPr lang="ru-RU" sz="1600" dirty="0"/>
              <a:t> стартапов, эксперт ФСИ</a:t>
            </a:r>
          </a:p>
        </p:txBody>
      </p:sp>
      <p:pic>
        <p:nvPicPr>
          <p:cNvPr id="6146" name="Picture 2" descr="Брендбук НГТУ НЭТИ.indd">
            <a:extLst>
              <a:ext uri="{FF2B5EF4-FFF2-40B4-BE49-F238E27FC236}">
                <a16:creationId xmlns:a16="http://schemas.microsoft.com/office/drawing/2014/main" id="{B9333D89-8BA4-60E0-E26A-F37E2D99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9075"/>
            <a:ext cx="3543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18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DFFDA-F9DB-09FF-CCEA-3BD29D44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Студенческие команды, победители конкурса Студенческий стартап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0FEBC7-E995-C79F-FB73-8AACDE6B9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D265DB-6DF0-D976-9306-472108E2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7365" y="3062294"/>
            <a:ext cx="2424819" cy="154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D4986-391A-3B8C-83AA-28C47BCC73D6}"/>
              </a:ext>
            </a:extLst>
          </p:cNvPr>
          <p:cNvSpPr txBox="1"/>
          <p:nvPr/>
        </p:nvSpPr>
        <p:spPr>
          <a:xfrm>
            <a:off x="7917299" y="2133600"/>
            <a:ext cx="3413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Создание генеративных</a:t>
            </a:r>
          </a:p>
          <a:p>
            <a:pPr algn="ctr"/>
            <a:r>
              <a:rPr lang="ru-RU" sz="2400" b="1" dirty="0"/>
              <a:t> </a:t>
            </a:r>
            <a:r>
              <a:rPr lang="en-US" sz="2400" b="1" dirty="0"/>
              <a:t>NFT </a:t>
            </a:r>
            <a:r>
              <a:rPr lang="ru-RU" sz="2400" b="1" dirty="0"/>
              <a:t>коллекций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1EFB9-0F11-6B27-393D-3179FDC965DD}"/>
              </a:ext>
            </a:extLst>
          </p:cNvPr>
          <p:cNvSpPr txBox="1"/>
          <p:nvPr/>
        </p:nvSpPr>
        <p:spPr>
          <a:xfrm>
            <a:off x="4373581" y="3344697"/>
            <a:ext cx="334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Перчатки с подогревом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3ABFA-9FE5-726A-A09E-7ACE6A765B59}"/>
              </a:ext>
            </a:extLst>
          </p:cNvPr>
          <p:cNvSpPr txBox="1"/>
          <p:nvPr/>
        </p:nvSpPr>
        <p:spPr>
          <a:xfrm>
            <a:off x="891430" y="2133600"/>
            <a:ext cx="306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ИИ для продавцов на</a:t>
            </a:r>
          </a:p>
          <a:p>
            <a:pPr algn="ctr"/>
            <a:r>
              <a:rPr lang="en-US" sz="2400" b="1" dirty="0" err="1"/>
              <a:t>Wildberries</a:t>
            </a:r>
            <a:endParaRPr lang="ru-RU" sz="2400" b="1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B3DA8E4-B903-B4A1-B6A0-0C70A3499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81" y="4001294"/>
            <a:ext cx="3320614" cy="221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18D838-A7A6-8AC8-7108-08DAE80A1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175" r="24842" b="3725"/>
          <a:stretch/>
        </p:blipFill>
        <p:spPr>
          <a:xfrm>
            <a:off x="588537" y="3153569"/>
            <a:ext cx="3434187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1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E6BF2-DA34-A0D3-134B-CEBCA26F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Проектная деятельность в НГТУ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CD6A32-3B07-E762-925A-2BBE3D00D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2019г.</a:t>
            </a:r>
          </a:p>
          <a:p>
            <a:r>
              <a:rPr lang="ru-RU" dirty="0"/>
              <a:t>ИТ платформа для сбора тем и формирования команд</a:t>
            </a:r>
          </a:p>
          <a:p>
            <a:r>
              <a:rPr lang="ru-RU" dirty="0"/>
              <a:t>С 2021 года проектная деятельность с 1 курса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AC294B4-8078-6D42-DC2E-1EC6DC72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96828"/>
            <a:ext cx="4343400" cy="28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535431-2E30-3F51-81DC-1AA20D66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18" y="3478743"/>
            <a:ext cx="5991457" cy="30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AF09-0CD3-86C4-435F-C36AB2FE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1600"/>
            <a:ext cx="10515600" cy="1325563"/>
          </a:xfrm>
        </p:spPr>
        <p:txBody>
          <a:bodyPr/>
          <a:lstStyle/>
          <a:p>
            <a:r>
              <a:rPr lang="ru-RU" dirty="0"/>
              <a:t>Организация проектной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F9CA3-5E32-C15B-FD9A-D77390F40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900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Курс – МООС, образовательные интенсивы, выбор темы проекта и формирование команды</a:t>
            </a:r>
          </a:p>
          <a:p>
            <a:pPr marL="514350" indent="-514350">
              <a:buAutoNum type="arabicPeriod"/>
            </a:pPr>
            <a:r>
              <a:rPr lang="ru-RU" dirty="0"/>
              <a:t>Курс – МООС, образовательные интенсивы, проектная работа с наставниками</a:t>
            </a:r>
          </a:p>
          <a:p>
            <a:pPr marL="514350" indent="-514350">
              <a:buAutoNum type="arabicPeriod"/>
            </a:pPr>
            <a:r>
              <a:rPr lang="en-US" dirty="0"/>
              <a:t> </a:t>
            </a:r>
            <a:r>
              <a:rPr lang="ru-RU" dirty="0"/>
              <a:t>и     4. курсы – работа с проектом в командах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C34A4F3-0FC6-5CD4-34F7-CA58167B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961953"/>
            <a:ext cx="4343400" cy="28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4C7F64-84D0-47C4-6E6D-F776C1CB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961952"/>
            <a:ext cx="7781925" cy="29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0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C1F7-B5E1-8B91-4788-F7EFD314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Пути генерации идей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D73F28C-D38F-AB50-51E3-E6588E716BC8}"/>
              </a:ext>
            </a:extLst>
          </p:cNvPr>
          <p:cNvSpPr/>
          <p:nvPr/>
        </p:nvSpPr>
        <p:spPr>
          <a:xfrm>
            <a:off x="485774" y="1600200"/>
            <a:ext cx="3319463" cy="16383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Работа на интенсивах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BDDBE-3248-F0E9-B360-065DD8E8215A}"/>
              </a:ext>
            </a:extLst>
          </p:cNvPr>
          <p:cNvSpPr/>
          <p:nvPr/>
        </p:nvSpPr>
        <p:spPr>
          <a:xfrm>
            <a:off x="4462461" y="1552575"/>
            <a:ext cx="3319463" cy="1638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Темы с кафедр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3CDA12C-BB6D-993F-BC9F-27A3B880D552}"/>
              </a:ext>
            </a:extLst>
          </p:cNvPr>
          <p:cNvSpPr/>
          <p:nvPr/>
        </p:nvSpPr>
        <p:spPr>
          <a:xfrm>
            <a:off x="8439148" y="1552575"/>
            <a:ext cx="3319463" cy="16383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Свое хобби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4B87F5C-4E7B-5320-DAAA-CB283543830F}"/>
              </a:ext>
            </a:extLst>
          </p:cNvPr>
          <p:cNvSpPr/>
          <p:nvPr/>
        </p:nvSpPr>
        <p:spPr>
          <a:xfrm>
            <a:off x="8034337" y="4669366"/>
            <a:ext cx="3319463" cy="9477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Продолжение школьного проекта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EDD2527-AFD6-0F65-5D9D-7609C243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3429000"/>
            <a:ext cx="5141913" cy="34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1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61617-1EF7-4E5C-7643-1624F1DA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r>
              <a:rPr lang="ru-RU" dirty="0"/>
              <a:t>Студенческий стартап «Умный улей»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BABF4-0D2D-2B47-9406-40C4399D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2149"/>
            <a:ext cx="10515600" cy="404813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643DC2-3B4F-A0B8-2D30-290A2BE6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315243"/>
            <a:ext cx="5357001" cy="42243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F7EF1F-1934-E329-DD1A-A9779570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201" y="1690688"/>
            <a:ext cx="5649418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2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A2410-E166-74E6-DDF4-332FB056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5"/>
            <a:ext cx="10515600" cy="1325563"/>
          </a:xfrm>
        </p:spPr>
        <p:txBody>
          <a:bodyPr/>
          <a:lstStyle/>
          <a:p>
            <a:r>
              <a:rPr lang="ru-RU" dirty="0"/>
              <a:t>2. Работа над проектом в команде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F875CA1-22C1-2383-D99B-D28E042B7403}"/>
              </a:ext>
            </a:extLst>
          </p:cNvPr>
          <p:cNvSpPr/>
          <p:nvPr/>
        </p:nvSpPr>
        <p:spPr>
          <a:xfrm>
            <a:off x="2257425" y="1981200"/>
            <a:ext cx="2390775" cy="14478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Трекер</a:t>
            </a:r>
            <a:endParaRPr lang="ru-RU" sz="2400" dirty="0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25F7605B-E2EA-800B-7BB2-D4D11D1E9F23}"/>
              </a:ext>
            </a:extLst>
          </p:cNvPr>
          <p:cNvSpPr/>
          <p:nvPr/>
        </p:nvSpPr>
        <p:spPr>
          <a:xfrm>
            <a:off x="2247899" y="3886200"/>
            <a:ext cx="2390775" cy="1570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Технический наставник</a:t>
            </a:r>
          </a:p>
        </p:txBody>
      </p:sp>
      <p:sp>
        <p:nvSpPr>
          <p:cNvPr id="6" name="Выноска: стрелка вправо 5">
            <a:extLst>
              <a:ext uri="{FF2B5EF4-FFF2-40B4-BE49-F238E27FC236}">
                <a16:creationId xmlns:a16="http://schemas.microsoft.com/office/drawing/2014/main" id="{5545C9AF-61D0-01B6-518C-71F7CCF49BB6}"/>
              </a:ext>
            </a:extLst>
          </p:cNvPr>
          <p:cNvSpPr/>
          <p:nvPr/>
        </p:nvSpPr>
        <p:spPr>
          <a:xfrm>
            <a:off x="4714875" y="2327275"/>
            <a:ext cx="2828925" cy="2809875"/>
          </a:xfrm>
          <a:prstGeom prst="right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 проекта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87C2BF9-4038-6729-E6A6-47EDE53AF1CE}"/>
              </a:ext>
            </a:extLst>
          </p:cNvPr>
          <p:cNvSpPr/>
          <p:nvPr/>
        </p:nvSpPr>
        <p:spPr>
          <a:xfrm>
            <a:off x="523876" y="5892800"/>
            <a:ext cx="2247900" cy="703263"/>
          </a:xfrm>
          <a:prstGeom prst="roundRect">
            <a:avLst/>
          </a:prstGeom>
          <a:solidFill>
            <a:srgbClr val="FFC000"/>
          </a:solidFill>
          <a:ln w="190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время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CAA165B-2769-590C-167E-725390EBB6BC}"/>
              </a:ext>
            </a:extLst>
          </p:cNvPr>
          <p:cNvSpPr/>
          <p:nvPr/>
        </p:nvSpPr>
        <p:spPr>
          <a:xfrm>
            <a:off x="2962275" y="5913437"/>
            <a:ext cx="2390775" cy="703263"/>
          </a:xfrm>
          <a:prstGeom prst="roundRect">
            <a:avLst/>
          </a:prstGeom>
          <a:solidFill>
            <a:srgbClr val="FFC000"/>
          </a:solidFill>
          <a:ln w="190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команда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BDBEFA5-FD3E-919B-A4FD-6605CA54C410}"/>
              </a:ext>
            </a:extLst>
          </p:cNvPr>
          <p:cNvSpPr/>
          <p:nvPr/>
        </p:nvSpPr>
        <p:spPr>
          <a:xfrm>
            <a:off x="5543549" y="5913437"/>
            <a:ext cx="2828925" cy="703263"/>
          </a:xfrm>
          <a:prstGeom prst="roundRect">
            <a:avLst/>
          </a:prstGeom>
          <a:solidFill>
            <a:srgbClr val="FFC000"/>
          </a:solidFill>
          <a:ln w="190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Мастерские и оборудование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061EA4-9FA2-B5DD-5D9B-4DE9CED4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340" y="0"/>
            <a:ext cx="2851635" cy="2138726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3B01F33C-AB12-5A2D-E87A-F7C6510F7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34AFA4-F1B1-7CB5-DACD-FA6A8E745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5" y="1898084"/>
            <a:ext cx="3181350" cy="23504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702629-4956-21B1-654C-DE078C532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385" y="4248513"/>
            <a:ext cx="175274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8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641E9-FCFE-3DFE-A5A0-2106FA99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Технопарк </a:t>
            </a:r>
            <a:r>
              <a:rPr lang="en-US" dirty="0" err="1"/>
              <a:t>Neti</a:t>
            </a:r>
            <a:r>
              <a:rPr lang="en-US" dirty="0"/>
              <a:t> Space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95BB5B-C470-56E7-3135-EC934F5A3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38825"/>
            <a:ext cx="10515600" cy="338138"/>
          </a:xfrm>
        </p:spPr>
        <p:txBody>
          <a:bodyPr>
            <a:normAutofit fontScale="70000" lnSpcReduction="20000"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C43801-A720-1566-86D3-C94D21EE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49" y="1628775"/>
            <a:ext cx="8500533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7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45BA1-7FBC-DD2B-5F20-57B44263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Мотивация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70E58-867F-273E-61AC-A7B1CB59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515600" cy="4351338"/>
          </a:xfrm>
        </p:spPr>
        <p:txBody>
          <a:bodyPr/>
          <a:lstStyle/>
          <a:p>
            <a:r>
              <a:rPr lang="ru-RU" dirty="0"/>
              <a:t>Приложение энергии активных  студентов</a:t>
            </a:r>
          </a:p>
          <a:p>
            <a:r>
              <a:rPr lang="ru-RU" dirty="0"/>
              <a:t>Возможность развивать интересную тему</a:t>
            </a:r>
          </a:p>
          <a:p>
            <a:r>
              <a:rPr lang="ru-RU" dirty="0"/>
              <a:t>Потусить в прикольной команде</a:t>
            </a:r>
          </a:p>
          <a:p>
            <a:r>
              <a:rPr lang="ru-RU" dirty="0"/>
              <a:t>….</a:t>
            </a:r>
          </a:p>
          <a:p>
            <a:pPr marL="0" indent="0">
              <a:buNone/>
            </a:pPr>
            <a:r>
              <a:rPr lang="ru-RU" dirty="0"/>
              <a:t>Таких не много …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E4D1EC4-8CE4-415D-F39C-4A6B211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385072"/>
            <a:ext cx="5208588" cy="34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0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08DC8-8812-6957-D4AC-E5CD4927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Когда начинать стартап?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5ADE2-4F1F-BF6D-F773-36EBEEC61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3829050"/>
            <a:ext cx="10877550" cy="30432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Проблема – шаг 1  (интенсивы)</a:t>
            </a:r>
          </a:p>
          <a:p>
            <a:pPr marL="0" indent="0">
              <a:buNone/>
            </a:pPr>
            <a:r>
              <a:rPr lang="ru-RU" dirty="0"/>
              <a:t>Определение ЦА – шаг 2 (интенсивы)</a:t>
            </a:r>
          </a:p>
          <a:p>
            <a:pPr marL="0" indent="0">
              <a:buNone/>
            </a:pPr>
            <a:r>
              <a:rPr lang="ru-RU" dirty="0"/>
              <a:t>Проектирование выхода на монетизацию – шаг 3 (работа с </a:t>
            </a:r>
            <a:r>
              <a:rPr lang="ru-RU" dirty="0" err="1"/>
              <a:t>трекером</a:t>
            </a:r>
            <a:r>
              <a:rPr lang="ru-RU" dirty="0"/>
              <a:t>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7CD4B44-E0B8-E7D5-1AF4-158885E59946}"/>
              </a:ext>
            </a:extLst>
          </p:cNvPr>
          <p:cNvSpPr/>
          <p:nvPr/>
        </p:nvSpPr>
        <p:spPr>
          <a:xfrm>
            <a:off x="876300" y="2171700"/>
            <a:ext cx="3200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LEAN</a:t>
            </a:r>
            <a:r>
              <a:rPr lang="ru-RU" sz="3600" dirty="0"/>
              <a:t> стартап</a:t>
            </a:r>
            <a:r>
              <a:rPr lang="en-US" sz="3600" dirty="0"/>
              <a:t> </a:t>
            </a:r>
            <a:endParaRPr lang="ru-RU" sz="36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AD2C189-A58A-8684-737A-FD9813EC6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38" y="1600200"/>
            <a:ext cx="445701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669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204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Опыт реализации проектной деятельности:  идея – проект - стартап</vt:lpstr>
      <vt:lpstr>Проектная деятельность в НГТУ</vt:lpstr>
      <vt:lpstr>Организация проектной деятельности</vt:lpstr>
      <vt:lpstr>1. Пути генерации идей</vt:lpstr>
      <vt:lpstr>Студенческий стартап «Умный улей»</vt:lpstr>
      <vt:lpstr>2. Работа над проектом в команде</vt:lpstr>
      <vt:lpstr>Технопарк Neti Space</vt:lpstr>
      <vt:lpstr>3. Мотивация</vt:lpstr>
      <vt:lpstr>4. Когда начинать стартап?</vt:lpstr>
      <vt:lpstr>Студенческие команды, победители конкурса Студенческий стартап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реализации проектной деятельности: идея – проект - стартап</dc:title>
  <dc:creator>Пользователь</dc:creator>
  <cp:lastModifiedBy>Пользователь</cp:lastModifiedBy>
  <cp:revision>4</cp:revision>
  <dcterms:created xsi:type="dcterms:W3CDTF">2022-11-30T03:12:34Z</dcterms:created>
  <dcterms:modified xsi:type="dcterms:W3CDTF">2022-11-30T07:54:39Z</dcterms:modified>
</cp:coreProperties>
</file>