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68" r:id="rId2"/>
    <p:sldId id="256" r:id="rId3"/>
    <p:sldId id="283" r:id="rId4"/>
    <p:sldId id="258" r:id="rId5"/>
    <p:sldId id="262" r:id="rId6"/>
    <p:sldId id="259" r:id="rId7"/>
    <p:sldId id="271" r:id="rId8"/>
    <p:sldId id="260" r:id="rId9"/>
    <p:sldId id="284" r:id="rId10"/>
    <p:sldId id="285" r:id="rId11"/>
    <p:sldId id="286" r:id="rId12"/>
    <p:sldId id="275" r:id="rId13"/>
    <p:sldId id="276" r:id="rId14"/>
    <p:sldId id="264" r:id="rId15"/>
    <p:sldId id="277" r:id="rId16"/>
    <p:sldId id="279" r:id="rId17"/>
    <p:sldId id="280" r:id="rId18"/>
    <p:sldId id="281" r:id="rId19"/>
    <p:sldId id="282" r:id="rId20"/>
    <p:sldId id="287" r:id="rId21"/>
    <p:sldId id="269" r:id="rId22"/>
    <p:sldId id="263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AA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>
      <p:cViewPr varScale="1">
        <p:scale>
          <a:sx n="107" d="100"/>
          <a:sy n="107" d="100"/>
        </p:scale>
        <p:origin x="55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E5C961-D347-44D0-9D91-97520667DDAA}" type="datetimeFigureOut">
              <a:rPr lang="ru-RU" smtClean="0"/>
              <a:t>03.08.2026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2AD910-484D-46DC-A7CB-2AAA5D139D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74073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364639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041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8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8.png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jp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54" b="35300"/>
          <a:stretch/>
        </p:blipFill>
        <p:spPr>
          <a:xfrm>
            <a:off x="0" y="2420888"/>
            <a:ext cx="4354641" cy="443711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23128"/>
          <a:stretch/>
        </p:blipFill>
        <p:spPr>
          <a:xfrm>
            <a:off x="10379240" y="5733256"/>
            <a:ext cx="1812760" cy="1146515"/>
          </a:xfrm>
          <a:prstGeom prst="rect">
            <a:avLst/>
          </a:prstGeom>
        </p:spPr>
      </p:pic>
      <p:sp>
        <p:nvSpPr>
          <p:cNvPr id="7" name="Номер слайда 5"/>
          <p:cNvSpPr txBox="1">
            <a:spLocks/>
          </p:cNvSpPr>
          <p:nvPr/>
        </p:nvSpPr>
        <p:spPr>
          <a:xfrm>
            <a:off x="9048328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r" defTabSz="914400" rtl="0" eaLnBrk="1" latinLnBrk="0" hangingPunct="1">
              <a:defRPr sz="18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A35054A-CDCB-42D0-80D1-2FB7E747D39E}" type="slidenum">
              <a:rPr lang="ru-RU" smtClean="0"/>
              <a:pPr/>
              <a:t>1</a:t>
            </a:fld>
            <a:endParaRPr lang="ru-RU" dirty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3215680" y="476672"/>
            <a:ext cx="6624736" cy="648072"/>
          </a:xfrm>
          <a:prstGeom prst="rect">
            <a:avLst/>
          </a:prstGeom>
        </p:spPr>
        <p:txBody>
          <a:bodyPr lIns="0" tIns="0" rIns="0" b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dirty="0">
                <a:solidFill>
                  <a:srgbClr val="3AAA35"/>
                </a:solidFill>
              </a:rPr>
              <a:t>ИНФОРМАЦИЯ О СПИКЕРЕ</a:t>
            </a:r>
          </a:p>
        </p:txBody>
      </p:sp>
    </p:spTree>
    <p:extLst>
      <p:ext uri="{BB962C8B-B14F-4D97-AF65-F5344CB8AC3E}">
        <p14:creationId xmlns:p14="http://schemas.microsoft.com/office/powerpoint/2010/main" val="32789472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>
            <a:grpSpLocks noChangeAspect="1"/>
          </p:cNvGrpSpPr>
          <p:nvPr/>
        </p:nvGrpSpPr>
        <p:grpSpPr>
          <a:xfrm>
            <a:off x="634047" y="635635"/>
            <a:ext cx="3846724" cy="828000"/>
            <a:chOff x="763587" y="1552575"/>
            <a:chExt cx="10015538" cy="2155826"/>
          </a:xfrm>
        </p:grpSpPr>
        <p:grpSp>
          <p:nvGrpSpPr>
            <p:cNvPr id="5" name="Группа 4"/>
            <p:cNvGrpSpPr/>
            <p:nvPr userDrawn="1"/>
          </p:nvGrpSpPr>
          <p:grpSpPr>
            <a:xfrm>
              <a:off x="763587" y="1635125"/>
              <a:ext cx="2071689" cy="2073276"/>
              <a:chOff x="763587" y="1635125"/>
              <a:chExt cx="2071689" cy="2073276"/>
            </a:xfrm>
          </p:grpSpPr>
          <p:sp>
            <p:nvSpPr>
              <p:cNvPr id="44" name="Freeform 5"/>
              <p:cNvSpPr>
                <a:spLocks/>
              </p:cNvSpPr>
              <p:nvPr userDrawn="1"/>
            </p:nvSpPr>
            <p:spPr bwMode="auto">
              <a:xfrm>
                <a:off x="763587" y="2325688"/>
                <a:ext cx="2071688" cy="692150"/>
              </a:xfrm>
              <a:custGeom>
                <a:avLst/>
                <a:gdLst>
                  <a:gd name="T0" fmla="*/ 1305 w 1305"/>
                  <a:gd name="T1" fmla="*/ 80 h 436"/>
                  <a:gd name="T2" fmla="*/ 1088 w 1305"/>
                  <a:gd name="T3" fmla="*/ 0 h 436"/>
                  <a:gd name="T4" fmla="*/ 870 w 1305"/>
                  <a:gd name="T5" fmla="*/ 80 h 436"/>
                  <a:gd name="T6" fmla="*/ 653 w 1305"/>
                  <a:gd name="T7" fmla="*/ 0 h 436"/>
                  <a:gd name="T8" fmla="*/ 435 w 1305"/>
                  <a:gd name="T9" fmla="*/ 80 h 436"/>
                  <a:gd name="T10" fmla="*/ 218 w 1305"/>
                  <a:gd name="T11" fmla="*/ 0 h 436"/>
                  <a:gd name="T12" fmla="*/ 0 w 1305"/>
                  <a:gd name="T13" fmla="*/ 80 h 436"/>
                  <a:gd name="T14" fmla="*/ 0 w 1305"/>
                  <a:gd name="T15" fmla="*/ 358 h 436"/>
                  <a:gd name="T16" fmla="*/ 218 w 1305"/>
                  <a:gd name="T17" fmla="*/ 436 h 436"/>
                  <a:gd name="T18" fmla="*/ 435 w 1305"/>
                  <a:gd name="T19" fmla="*/ 358 h 436"/>
                  <a:gd name="T20" fmla="*/ 653 w 1305"/>
                  <a:gd name="T21" fmla="*/ 436 h 436"/>
                  <a:gd name="T22" fmla="*/ 870 w 1305"/>
                  <a:gd name="T23" fmla="*/ 358 h 436"/>
                  <a:gd name="T24" fmla="*/ 1088 w 1305"/>
                  <a:gd name="T25" fmla="*/ 436 h 436"/>
                  <a:gd name="T26" fmla="*/ 1305 w 1305"/>
                  <a:gd name="T27" fmla="*/ 358 h 436"/>
                  <a:gd name="T28" fmla="*/ 1305 w 1305"/>
                  <a:gd name="T29" fmla="*/ 80 h 4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305" h="436">
                    <a:moveTo>
                      <a:pt x="1305" y="80"/>
                    </a:moveTo>
                    <a:lnTo>
                      <a:pt x="1088" y="0"/>
                    </a:lnTo>
                    <a:lnTo>
                      <a:pt x="870" y="80"/>
                    </a:lnTo>
                    <a:lnTo>
                      <a:pt x="653" y="0"/>
                    </a:lnTo>
                    <a:lnTo>
                      <a:pt x="435" y="80"/>
                    </a:lnTo>
                    <a:lnTo>
                      <a:pt x="218" y="0"/>
                    </a:lnTo>
                    <a:lnTo>
                      <a:pt x="0" y="80"/>
                    </a:lnTo>
                    <a:lnTo>
                      <a:pt x="0" y="358"/>
                    </a:lnTo>
                    <a:lnTo>
                      <a:pt x="218" y="436"/>
                    </a:lnTo>
                    <a:lnTo>
                      <a:pt x="435" y="358"/>
                    </a:lnTo>
                    <a:lnTo>
                      <a:pt x="653" y="436"/>
                    </a:lnTo>
                    <a:lnTo>
                      <a:pt x="870" y="358"/>
                    </a:lnTo>
                    <a:lnTo>
                      <a:pt x="1088" y="436"/>
                    </a:lnTo>
                    <a:lnTo>
                      <a:pt x="1305" y="358"/>
                    </a:lnTo>
                    <a:lnTo>
                      <a:pt x="1305" y="8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5" name="Freeform 6"/>
              <p:cNvSpPr>
                <a:spLocks/>
              </p:cNvSpPr>
              <p:nvPr userDrawn="1"/>
            </p:nvSpPr>
            <p:spPr bwMode="auto">
              <a:xfrm>
                <a:off x="763587" y="1635125"/>
                <a:ext cx="2071688" cy="690563"/>
              </a:xfrm>
              <a:custGeom>
                <a:avLst/>
                <a:gdLst>
                  <a:gd name="T0" fmla="*/ 1305 w 1305"/>
                  <a:gd name="T1" fmla="*/ 79 h 435"/>
                  <a:gd name="T2" fmla="*/ 1305 w 1305"/>
                  <a:gd name="T3" fmla="*/ 79 h 435"/>
                  <a:gd name="T4" fmla="*/ 1088 w 1305"/>
                  <a:gd name="T5" fmla="*/ 0 h 435"/>
                  <a:gd name="T6" fmla="*/ 870 w 1305"/>
                  <a:gd name="T7" fmla="*/ 79 h 435"/>
                  <a:gd name="T8" fmla="*/ 653 w 1305"/>
                  <a:gd name="T9" fmla="*/ 0 h 435"/>
                  <a:gd name="T10" fmla="*/ 435 w 1305"/>
                  <a:gd name="T11" fmla="*/ 79 h 435"/>
                  <a:gd name="T12" fmla="*/ 218 w 1305"/>
                  <a:gd name="T13" fmla="*/ 0 h 435"/>
                  <a:gd name="T14" fmla="*/ 0 w 1305"/>
                  <a:gd name="T15" fmla="*/ 79 h 435"/>
                  <a:gd name="T16" fmla="*/ 0 w 1305"/>
                  <a:gd name="T17" fmla="*/ 79 h 435"/>
                  <a:gd name="T18" fmla="*/ 0 w 1305"/>
                  <a:gd name="T19" fmla="*/ 357 h 435"/>
                  <a:gd name="T20" fmla="*/ 218 w 1305"/>
                  <a:gd name="T21" fmla="*/ 435 h 435"/>
                  <a:gd name="T22" fmla="*/ 435 w 1305"/>
                  <a:gd name="T23" fmla="*/ 357 h 435"/>
                  <a:gd name="T24" fmla="*/ 653 w 1305"/>
                  <a:gd name="T25" fmla="*/ 435 h 435"/>
                  <a:gd name="T26" fmla="*/ 870 w 1305"/>
                  <a:gd name="T27" fmla="*/ 357 h 435"/>
                  <a:gd name="T28" fmla="*/ 1088 w 1305"/>
                  <a:gd name="T29" fmla="*/ 435 h 435"/>
                  <a:gd name="T30" fmla="*/ 1305 w 1305"/>
                  <a:gd name="T31" fmla="*/ 357 h 435"/>
                  <a:gd name="T32" fmla="*/ 1305 w 1305"/>
                  <a:gd name="T33" fmla="*/ 79 h 435"/>
                  <a:gd name="T34" fmla="*/ 1305 w 1305"/>
                  <a:gd name="T35" fmla="*/ 79 h 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05" h="435">
                    <a:moveTo>
                      <a:pt x="1305" y="79"/>
                    </a:moveTo>
                    <a:lnTo>
                      <a:pt x="1305" y="79"/>
                    </a:lnTo>
                    <a:lnTo>
                      <a:pt x="1088" y="0"/>
                    </a:lnTo>
                    <a:lnTo>
                      <a:pt x="870" y="79"/>
                    </a:lnTo>
                    <a:lnTo>
                      <a:pt x="653" y="0"/>
                    </a:lnTo>
                    <a:lnTo>
                      <a:pt x="435" y="79"/>
                    </a:lnTo>
                    <a:lnTo>
                      <a:pt x="218" y="0"/>
                    </a:lnTo>
                    <a:lnTo>
                      <a:pt x="0" y="79"/>
                    </a:lnTo>
                    <a:lnTo>
                      <a:pt x="0" y="79"/>
                    </a:lnTo>
                    <a:lnTo>
                      <a:pt x="0" y="357"/>
                    </a:lnTo>
                    <a:lnTo>
                      <a:pt x="218" y="435"/>
                    </a:lnTo>
                    <a:lnTo>
                      <a:pt x="435" y="357"/>
                    </a:lnTo>
                    <a:lnTo>
                      <a:pt x="653" y="435"/>
                    </a:lnTo>
                    <a:lnTo>
                      <a:pt x="870" y="357"/>
                    </a:lnTo>
                    <a:lnTo>
                      <a:pt x="1088" y="435"/>
                    </a:lnTo>
                    <a:lnTo>
                      <a:pt x="1305" y="357"/>
                    </a:lnTo>
                    <a:lnTo>
                      <a:pt x="1305" y="79"/>
                    </a:lnTo>
                    <a:lnTo>
                      <a:pt x="1305" y="79"/>
                    </a:lnTo>
                    <a:close/>
                  </a:path>
                </a:pathLst>
              </a:custGeom>
              <a:solidFill>
                <a:srgbClr val="3AA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6" name="Freeform 7"/>
              <p:cNvSpPr>
                <a:spLocks/>
              </p:cNvSpPr>
              <p:nvPr userDrawn="1"/>
            </p:nvSpPr>
            <p:spPr bwMode="auto">
              <a:xfrm>
                <a:off x="763587" y="1635125"/>
                <a:ext cx="690563" cy="252413"/>
              </a:xfrm>
              <a:custGeom>
                <a:avLst/>
                <a:gdLst>
                  <a:gd name="T0" fmla="*/ 435 w 435"/>
                  <a:gd name="T1" fmla="*/ 79 h 159"/>
                  <a:gd name="T2" fmla="*/ 218 w 435"/>
                  <a:gd name="T3" fmla="*/ 159 h 159"/>
                  <a:gd name="T4" fmla="*/ 0 w 435"/>
                  <a:gd name="T5" fmla="*/ 79 h 159"/>
                  <a:gd name="T6" fmla="*/ 218 w 435"/>
                  <a:gd name="T7" fmla="*/ 0 h 159"/>
                  <a:gd name="T8" fmla="*/ 435 w 435"/>
                  <a:gd name="T9" fmla="*/ 79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5" h="159">
                    <a:moveTo>
                      <a:pt x="435" y="79"/>
                    </a:moveTo>
                    <a:lnTo>
                      <a:pt x="218" y="159"/>
                    </a:lnTo>
                    <a:lnTo>
                      <a:pt x="0" y="79"/>
                    </a:lnTo>
                    <a:lnTo>
                      <a:pt x="218" y="0"/>
                    </a:lnTo>
                    <a:lnTo>
                      <a:pt x="435" y="7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7" name="Freeform 8"/>
              <p:cNvSpPr>
                <a:spLocks/>
              </p:cNvSpPr>
              <p:nvPr userDrawn="1"/>
            </p:nvSpPr>
            <p:spPr bwMode="auto">
              <a:xfrm>
                <a:off x="1454150" y="1635125"/>
                <a:ext cx="690563" cy="252413"/>
              </a:xfrm>
              <a:custGeom>
                <a:avLst/>
                <a:gdLst>
                  <a:gd name="T0" fmla="*/ 435 w 435"/>
                  <a:gd name="T1" fmla="*/ 79 h 159"/>
                  <a:gd name="T2" fmla="*/ 218 w 435"/>
                  <a:gd name="T3" fmla="*/ 159 h 159"/>
                  <a:gd name="T4" fmla="*/ 0 w 435"/>
                  <a:gd name="T5" fmla="*/ 79 h 159"/>
                  <a:gd name="T6" fmla="*/ 218 w 435"/>
                  <a:gd name="T7" fmla="*/ 0 h 159"/>
                  <a:gd name="T8" fmla="*/ 435 w 435"/>
                  <a:gd name="T9" fmla="*/ 79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5" h="159">
                    <a:moveTo>
                      <a:pt x="435" y="79"/>
                    </a:moveTo>
                    <a:lnTo>
                      <a:pt x="218" y="159"/>
                    </a:lnTo>
                    <a:lnTo>
                      <a:pt x="0" y="79"/>
                    </a:lnTo>
                    <a:lnTo>
                      <a:pt x="218" y="0"/>
                    </a:lnTo>
                    <a:lnTo>
                      <a:pt x="435" y="7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8" name="Freeform 9"/>
              <p:cNvSpPr>
                <a:spLocks/>
              </p:cNvSpPr>
              <p:nvPr userDrawn="1"/>
            </p:nvSpPr>
            <p:spPr bwMode="auto">
              <a:xfrm>
                <a:off x="2144713" y="1635125"/>
                <a:ext cx="690563" cy="252413"/>
              </a:xfrm>
              <a:custGeom>
                <a:avLst/>
                <a:gdLst>
                  <a:gd name="T0" fmla="*/ 435 w 435"/>
                  <a:gd name="T1" fmla="*/ 79 h 159"/>
                  <a:gd name="T2" fmla="*/ 218 w 435"/>
                  <a:gd name="T3" fmla="*/ 159 h 159"/>
                  <a:gd name="T4" fmla="*/ 0 w 435"/>
                  <a:gd name="T5" fmla="*/ 79 h 159"/>
                  <a:gd name="T6" fmla="*/ 218 w 435"/>
                  <a:gd name="T7" fmla="*/ 0 h 159"/>
                  <a:gd name="T8" fmla="*/ 435 w 435"/>
                  <a:gd name="T9" fmla="*/ 79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5" h="159">
                    <a:moveTo>
                      <a:pt x="435" y="79"/>
                    </a:moveTo>
                    <a:lnTo>
                      <a:pt x="218" y="159"/>
                    </a:lnTo>
                    <a:lnTo>
                      <a:pt x="0" y="79"/>
                    </a:lnTo>
                    <a:lnTo>
                      <a:pt x="218" y="0"/>
                    </a:lnTo>
                    <a:lnTo>
                      <a:pt x="435" y="7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9" name="Freeform 10"/>
              <p:cNvSpPr>
                <a:spLocks/>
              </p:cNvSpPr>
              <p:nvPr userDrawn="1"/>
            </p:nvSpPr>
            <p:spPr bwMode="auto">
              <a:xfrm>
                <a:off x="763587" y="2767013"/>
                <a:ext cx="690563" cy="250825"/>
              </a:xfrm>
              <a:custGeom>
                <a:avLst/>
                <a:gdLst>
                  <a:gd name="T0" fmla="*/ 0 w 435"/>
                  <a:gd name="T1" fmla="*/ 80 h 158"/>
                  <a:gd name="T2" fmla="*/ 218 w 435"/>
                  <a:gd name="T3" fmla="*/ 0 h 158"/>
                  <a:gd name="T4" fmla="*/ 435 w 435"/>
                  <a:gd name="T5" fmla="*/ 80 h 158"/>
                  <a:gd name="T6" fmla="*/ 218 w 435"/>
                  <a:gd name="T7" fmla="*/ 158 h 158"/>
                  <a:gd name="T8" fmla="*/ 0 w 435"/>
                  <a:gd name="T9" fmla="*/ 8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5" h="158">
                    <a:moveTo>
                      <a:pt x="0" y="80"/>
                    </a:moveTo>
                    <a:lnTo>
                      <a:pt x="218" y="0"/>
                    </a:lnTo>
                    <a:lnTo>
                      <a:pt x="435" y="80"/>
                    </a:lnTo>
                    <a:lnTo>
                      <a:pt x="218" y="158"/>
                    </a:lnTo>
                    <a:lnTo>
                      <a:pt x="0" y="80"/>
                    </a:lnTo>
                    <a:close/>
                  </a:path>
                </a:pathLst>
              </a:custGeom>
              <a:solidFill>
                <a:srgbClr val="3AA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0" name="Freeform 11"/>
              <p:cNvSpPr>
                <a:spLocks/>
              </p:cNvSpPr>
              <p:nvPr userDrawn="1"/>
            </p:nvSpPr>
            <p:spPr bwMode="auto">
              <a:xfrm>
                <a:off x="2144713" y="2767013"/>
                <a:ext cx="690563" cy="250825"/>
              </a:xfrm>
              <a:custGeom>
                <a:avLst/>
                <a:gdLst>
                  <a:gd name="T0" fmla="*/ 0 w 435"/>
                  <a:gd name="T1" fmla="*/ 80 h 158"/>
                  <a:gd name="T2" fmla="*/ 218 w 435"/>
                  <a:gd name="T3" fmla="*/ 0 h 158"/>
                  <a:gd name="T4" fmla="*/ 435 w 435"/>
                  <a:gd name="T5" fmla="*/ 80 h 158"/>
                  <a:gd name="T6" fmla="*/ 218 w 435"/>
                  <a:gd name="T7" fmla="*/ 158 h 158"/>
                  <a:gd name="T8" fmla="*/ 0 w 435"/>
                  <a:gd name="T9" fmla="*/ 8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5" h="158">
                    <a:moveTo>
                      <a:pt x="0" y="80"/>
                    </a:moveTo>
                    <a:lnTo>
                      <a:pt x="218" y="0"/>
                    </a:lnTo>
                    <a:lnTo>
                      <a:pt x="435" y="80"/>
                    </a:lnTo>
                    <a:lnTo>
                      <a:pt x="218" y="158"/>
                    </a:lnTo>
                    <a:lnTo>
                      <a:pt x="0" y="80"/>
                    </a:lnTo>
                    <a:close/>
                  </a:path>
                </a:pathLst>
              </a:custGeom>
              <a:solidFill>
                <a:srgbClr val="3AA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" name="Freeform 12"/>
              <p:cNvSpPr>
                <a:spLocks/>
              </p:cNvSpPr>
              <p:nvPr userDrawn="1"/>
            </p:nvSpPr>
            <p:spPr bwMode="auto">
              <a:xfrm>
                <a:off x="1454150" y="2452688"/>
                <a:ext cx="690563" cy="565150"/>
              </a:xfrm>
              <a:custGeom>
                <a:avLst/>
                <a:gdLst>
                  <a:gd name="T0" fmla="*/ 435 w 435"/>
                  <a:gd name="T1" fmla="*/ 0 h 356"/>
                  <a:gd name="T2" fmla="*/ 218 w 435"/>
                  <a:gd name="T3" fmla="*/ 80 h 356"/>
                  <a:gd name="T4" fmla="*/ 0 w 435"/>
                  <a:gd name="T5" fmla="*/ 0 h 356"/>
                  <a:gd name="T6" fmla="*/ 0 w 435"/>
                  <a:gd name="T7" fmla="*/ 278 h 356"/>
                  <a:gd name="T8" fmla="*/ 218 w 435"/>
                  <a:gd name="T9" fmla="*/ 356 h 356"/>
                  <a:gd name="T10" fmla="*/ 435 w 435"/>
                  <a:gd name="T11" fmla="*/ 278 h 356"/>
                  <a:gd name="T12" fmla="*/ 435 w 435"/>
                  <a:gd name="T13" fmla="*/ 0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5" h="356">
                    <a:moveTo>
                      <a:pt x="435" y="0"/>
                    </a:moveTo>
                    <a:lnTo>
                      <a:pt x="218" y="80"/>
                    </a:lnTo>
                    <a:lnTo>
                      <a:pt x="0" y="0"/>
                    </a:lnTo>
                    <a:lnTo>
                      <a:pt x="0" y="278"/>
                    </a:lnTo>
                    <a:lnTo>
                      <a:pt x="218" y="356"/>
                    </a:lnTo>
                    <a:lnTo>
                      <a:pt x="435" y="278"/>
                    </a:lnTo>
                    <a:lnTo>
                      <a:pt x="435" y="0"/>
                    </a:lnTo>
                    <a:close/>
                  </a:path>
                </a:pathLst>
              </a:custGeom>
              <a:solidFill>
                <a:srgbClr val="3AA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2" name="Freeform 13"/>
              <p:cNvSpPr>
                <a:spLocks/>
              </p:cNvSpPr>
              <p:nvPr userDrawn="1"/>
            </p:nvSpPr>
            <p:spPr bwMode="auto">
              <a:xfrm>
                <a:off x="763587" y="3017838"/>
                <a:ext cx="2071688" cy="690563"/>
              </a:xfrm>
              <a:custGeom>
                <a:avLst/>
                <a:gdLst>
                  <a:gd name="T0" fmla="*/ 1305 w 1305"/>
                  <a:gd name="T1" fmla="*/ 80 h 435"/>
                  <a:gd name="T2" fmla="*/ 1088 w 1305"/>
                  <a:gd name="T3" fmla="*/ 0 h 435"/>
                  <a:gd name="T4" fmla="*/ 870 w 1305"/>
                  <a:gd name="T5" fmla="*/ 80 h 435"/>
                  <a:gd name="T6" fmla="*/ 653 w 1305"/>
                  <a:gd name="T7" fmla="*/ 0 h 435"/>
                  <a:gd name="T8" fmla="*/ 435 w 1305"/>
                  <a:gd name="T9" fmla="*/ 80 h 435"/>
                  <a:gd name="T10" fmla="*/ 218 w 1305"/>
                  <a:gd name="T11" fmla="*/ 0 h 435"/>
                  <a:gd name="T12" fmla="*/ 0 w 1305"/>
                  <a:gd name="T13" fmla="*/ 80 h 435"/>
                  <a:gd name="T14" fmla="*/ 0 w 1305"/>
                  <a:gd name="T15" fmla="*/ 357 h 435"/>
                  <a:gd name="T16" fmla="*/ 218 w 1305"/>
                  <a:gd name="T17" fmla="*/ 435 h 435"/>
                  <a:gd name="T18" fmla="*/ 435 w 1305"/>
                  <a:gd name="T19" fmla="*/ 357 h 435"/>
                  <a:gd name="T20" fmla="*/ 653 w 1305"/>
                  <a:gd name="T21" fmla="*/ 435 h 435"/>
                  <a:gd name="T22" fmla="*/ 870 w 1305"/>
                  <a:gd name="T23" fmla="*/ 357 h 435"/>
                  <a:gd name="T24" fmla="*/ 1088 w 1305"/>
                  <a:gd name="T25" fmla="*/ 435 h 435"/>
                  <a:gd name="T26" fmla="*/ 1305 w 1305"/>
                  <a:gd name="T27" fmla="*/ 357 h 435"/>
                  <a:gd name="T28" fmla="*/ 1305 w 1305"/>
                  <a:gd name="T29" fmla="*/ 80 h 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305" h="435">
                    <a:moveTo>
                      <a:pt x="1305" y="80"/>
                    </a:moveTo>
                    <a:lnTo>
                      <a:pt x="1088" y="0"/>
                    </a:lnTo>
                    <a:lnTo>
                      <a:pt x="870" y="80"/>
                    </a:lnTo>
                    <a:lnTo>
                      <a:pt x="653" y="0"/>
                    </a:lnTo>
                    <a:lnTo>
                      <a:pt x="435" y="80"/>
                    </a:lnTo>
                    <a:lnTo>
                      <a:pt x="218" y="0"/>
                    </a:lnTo>
                    <a:lnTo>
                      <a:pt x="0" y="80"/>
                    </a:lnTo>
                    <a:lnTo>
                      <a:pt x="0" y="357"/>
                    </a:lnTo>
                    <a:lnTo>
                      <a:pt x="218" y="435"/>
                    </a:lnTo>
                    <a:lnTo>
                      <a:pt x="435" y="357"/>
                    </a:lnTo>
                    <a:lnTo>
                      <a:pt x="653" y="435"/>
                    </a:lnTo>
                    <a:lnTo>
                      <a:pt x="870" y="357"/>
                    </a:lnTo>
                    <a:lnTo>
                      <a:pt x="1088" y="435"/>
                    </a:lnTo>
                    <a:lnTo>
                      <a:pt x="1305" y="357"/>
                    </a:lnTo>
                    <a:lnTo>
                      <a:pt x="1305" y="8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3" name="Freeform 14"/>
              <p:cNvSpPr>
                <a:spLocks/>
              </p:cNvSpPr>
              <p:nvPr userDrawn="1"/>
            </p:nvSpPr>
            <p:spPr bwMode="auto">
              <a:xfrm>
                <a:off x="763587" y="3457575"/>
                <a:ext cx="690563" cy="250825"/>
              </a:xfrm>
              <a:custGeom>
                <a:avLst/>
                <a:gdLst>
                  <a:gd name="T0" fmla="*/ 0 w 435"/>
                  <a:gd name="T1" fmla="*/ 80 h 158"/>
                  <a:gd name="T2" fmla="*/ 218 w 435"/>
                  <a:gd name="T3" fmla="*/ 0 h 158"/>
                  <a:gd name="T4" fmla="*/ 435 w 435"/>
                  <a:gd name="T5" fmla="*/ 80 h 158"/>
                  <a:gd name="T6" fmla="*/ 218 w 435"/>
                  <a:gd name="T7" fmla="*/ 158 h 158"/>
                  <a:gd name="T8" fmla="*/ 0 w 435"/>
                  <a:gd name="T9" fmla="*/ 8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5" h="158">
                    <a:moveTo>
                      <a:pt x="0" y="80"/>
                    </a:moveTo>
                    <a:lnTo>
                      <a:pt x="218" y="0"/>
                    </a:lnTo>
                    <a:lnTo>
                      <a:pt x="435" y="80"/>
                    </a:lnTo>
                    <a:lnTo>
                      <a:pt x="218" y="158"/>
                    </a:lnTo>
                    <a:lnTo>
                      <a:pt x="0" y="80"/>
                    </a:lnTo>
                    <a:close/>
                  </a:path>
                </a:pathLst>
              </a:custGeom>
              <a:solidFill>
                <a:srgbClr val="3AA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4" name="Freeform 15"/>
              <p:cNvSpPr>
                <a:spLocks/>
              </p:cNvSpPr>
              <p:nvPr userDrawn="1"/>
            </p:nvSpPr>
            <p:spPr bwMode="auto">
              <a:xfrm>
                <a:off x="2144713" y="3457575"/>
                <a:ext cx="690563" cy="250825"/>
              </a:xfrm>
              <a:custGeom>
                <a:avLst/>
                <a:gdLst>
                  <a:gd name="T0" fmla="*/ 0 w 435"/>
                  <a:gd name="T1" fmla="*/ 80 h 158"/>
                  <a:gd name="T2" fmla="*/ 218 w 435"/>
                  <a:gd name="T3" fmla="*/ 0 h 158"/>
                  <a:gd name="T4" fmla="*/ 435 w 435"/>
                  <a:gd name="T5" fmla="*/ 80 h 158"/>
                  <a:gd name="T6" fmla="*/ 218 w 435"/>
                  <a:gd name="T7" fmla="*/ 158 h 158"/>
                  <a:gd name="T8" fmla="*/ 0 w 435"/>
                  <a:gd name="T9" fmla="*/ 8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5" h="158">
                    <a:moveTo>
                      <a:pt x="0" y="80"/>
                    </a:moveTo>
                    <a:lnTo>
                      <a:pt x="218" y="0"/>
                    </a:lnTo>
                    <a:lnTo>
                      <a:pt x="435" y="80"/>
                    </a:lnTo>
                    <a:lnTo>
                      <a:pt x="218" y="158"/>
                    </a:lnTo>
                    <a:lnTo>
                      <a:pt x="0" y="80"/>
                    </a:lnTo>
                    <a:close/>
                  </a:path>
                </a:pathLst>
              </a:custGeom>
              <a:solidFill>
                <a:srgbClr val="3AA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5" name="Freeform 16"/>
              <p:cNvSpPr>
                <a:spLocks/>
              </p:cNvSpPr>
              <p:nvPr userDrawn="1"/>
            </p:nvSpPr>
            <p:spPr bwMode="auto">
              <a:xfrm>
                <a:off x="1454150" y="3144838"/>
                <a:ext cx="690563" cy="563563"/>
              </a:xfrm>
              <a:custGeom>
                <a:avLst/>
                <a:gdLst>
                  <a:gd name="T0" fmla="*/ 435 w 435"/>
                  <a:gd name="T1" fmla="*/ 0 h 355"/>
                  <a:gd name="T2" fmla="*/ 218 w 435"/>
                  <a:gd name="T3" fmla="*/ 79 h 355"/>
                  <a:gd name="T4" fmla="*/ 0 w 435"/>
                  <a:gd name="T5" fmla="*/ 0 h 355"/>
                  <a:gd name="T6" fmla="*/ 0 w 435"/>
                  <a:gd name="T7" fmla="*/ 277 h 355"/>
                  <a:gd name="T8" fmla="*/ 218 w 435"/>
                  <a:gd name="T9" fmla="*/ 355 h 355"/>
                  <a:gd name="T10" fmla="*/ 435 w 435"/>
                  <a:gd name="T11" fmla="*/ 277 h 355"/>
                  <a:gd name="T12" fmla="*/ 435 w 435"/>
                  <a:gd name="T13" fmla="*/ 0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5" h="355">
                    <a:moveTo>
                      <a:pt x="435" y="0"/>
                    </a:moveTo>
                    <a:lnTo>
                      <a:pt x="218" y="79"/>
                    </a:lnTo>
                    <a:lnTo>
                      <a:pt x="0" y="0"/>
                    </a:lnTo>
                    <a:lnTo>
                      <a:pt x="0" y="277"/>
                    </a:lnTo>
                    <a:lnTo>
                      <a:pt x="218" y="355"/>
                    </a:lnTo>
                    <a:lnTo>
                      <a:pt x="435" y="277"/>
                    </a:lnTo>
                    <a:lnTo>
                      <a:pt x="435" y="0"/>
                    </a:lnTo>
                    <a:close/>
                  </a:path>
                </a:pathLst>
              </a:custGeom>
              <a:solidFill>
                <a:srgbClr val="3AA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grpSp>
          <p:nvGrpSpPr>
            <p:cNvPr id="6" name="Группа 5"/>
            <p:cNvGrpSpPr/>
            <p:nvPr userDrawn="1"/>
          </p:nvGrpSpPr>
          <p:grpSpPr>
            <a:xfrm>
              <a:off x="3598863" y="1552575"/>
              <a:ext cx="3360737" cy="536576"/>
              <a:chOff x="3598863" y="1552575"/>
              <a:chExt cx="3360737" cy="536576"/>
            </a:xfrm>
          </p:grpSpPr>
          <p:sp>
            <p:nvSpPr>
              <p:cNvPr id="37" name="Freeform 17"/>
              <p:cNvSpPr>
                <a:spLocks/>
              </p:cNvSpPr>
              <p:nvPr userDrawn="1"/>
            </p:nvSpPr>
            <p:spPr bwMode="auto">
              <a:xfrm>
                <a:off x="3598863" y="1681163"/>
                <a:ext cx="358775" cy="403225"/>
              </a:xfrm>
              <a:custGeom>
                <a:avLst/>
                <a:gdLst>
                  <a:gd name="T0" fmla="*/ 0 w 226"/>
                  <a:gd name="T1" fmla="*/ 0 h 254"/>
                  <a:gd name="T2" fmla="*/ 226 w 226"/>
                  <a:gd name="T3" fmla="*/ 0 h 254"/>
                  <a:gd name="T4" fmla="*/ 226 w 226"/>
                  <a:gd name="T5" fmla="*/ 52 h 254"/>
                  <a:gd name="T6" fmla="*/ 140 w 226"/>
                  <a:gd name="T7" fmla="*/ 52 h 254"/>
                  <a:gd name="T8" fmla="*/ 140 w 226"/>
                  <a:gd name="T9" fmla="*/ 254 h 254"/>
                  <a:gd name="T10" fmla="*/ 86 w 226"/>
                  <a:gd name="T11" fmla="*/ 254 h 254"/>
                  <a:gd name="T12" fmla="*/ 86 w 226"/>
                  <a:gd name="T13" fmla="*/ 52 h 254"/>
                  <a:gd name="T14" fmla="*/ 0 w 226"/>
                  <a:gd name="T15" fmla="*/ 52 h 254"/>
                  <a:gd name="T16" fmla="*/ 0 w 226"/>
                  <a:gd name="T17" fmla="*/ 0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6" h="254">
                    <a:moveTo>
                      <a:pt x="0" y="0"/>
                    </a:moveTo>
                    <a:lnTo>
                      <a:pt x="226" y="0"/>
                    </a:lnTo>
                    <a:lnTo>
                      <a:pt x="226" y="52"/>
                    </a:lnTo>
                    <a:lnTo>
                      <a:pt x="140" y="52"/>
                    </a:lnTo>
                    <a:lnTo>
                      <a:pt x="140" y="254"/>
                    </a:lnTo>
                    <a:lnTo>
                      <a:pt x="86" y="254"/>
                    </a:lnTo>
                    <a:lnTo>
                      <a:pt x="86" y="52"/>
                    </a:lnTo>
                    <a:lnTo>
                      <a:pt x="0" y="5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8" name="Freeform 18"/>
              <p:cNvSpPr>
                <a:spLocks noEditPoints="1"/>
              </p:cNvSpPr>
              <p:nvPr userDrawn="1"/>
            </p:nvSpPr>
            <p:spPr bwMode="auto">
              <a:xfrm>
                <a:off x="4021138" y="1674813"/>
                <a:ext cx="425450" cy="414338"/>
              </a:xfrm>
              <a:custGeom>
                <a:avLst/>
                <a:gdLst>
                  <a:gd name="T0" fmla="*/ 91 w 182"/>
                  <a:gd name="T1" fmla="*/ 0 h 177"/>
                  <a:gd name="T2" fmla="*/ 182 w 182"/>
                  <a:gd name="T3" fmla="*/ 89 h 177"/>
                  <a:gd name="T4" fmla="*/ 91 w 182"/>
                  <a:gd name="T5" fmla="*/ 177 h 177"/>
                  <a:gd name="T6" fmla="*/ 0 w 182"/>
                  <a:gd name="T7" fmla="*/ 89 h 177"/>
                  <a:gd name="T8" fmla="*/ 91 w 182"/>
                  <a:gd name="T9" fmla="*/ 0 h 177"/>
                  <a:gd name="T10" fmla="*/ 143 w 182"/>
                  <a:gd name="T11" fmla="*/ 89 h 177"/>
                  <a:gd name="T12" fmla="*/ 91 w 182"/>
                  <a:gd name="T13" fmla="*/ 36 h 177"/>
                  <a:gd name="T14" fmla="*/ 39 w 182"/>
                  <a:gd name="T15" fmla="*/ 89 h 177"/>
                  <a:gd name="T16" fmla="*/ 91 w 182"/>
                  <a:gd name="T17" fmla="*/ 141 h 177"/>
                  <a:gd name="T18" fmla="*/ 143 w 182"/>
                  <a:gd name="T19" fmla="*/ 89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2" h="177">
                    <a:moveTo>
                      <a:pt x="91" y="0"/>
                    </a:moveTo>
                    <a:cubicBezTo>
                      <a:pt x="143" y="0"/>
                      <a:pt x="182" y="38"/>
                      <a:pt x="182" y="89"/>
                    </a:cubicBezTo>
                    <a:cubicBezTo>
                      <a:pt x="182" y="140"/>
                      <a:pt x="143" y="177"/>
                      <a:pt x="91" y="177"/>
                    </a:cubicBezTo>
                    <a:cubicBezTo>
                      <a:pt x="39" y="177"/>
                      <a:pt x="0" y="140"/>
                      <a:pt x="0" y="89"/>
                    </a:cubicBezTo>
                    <a:cubicBezTo>
                      <a:pt x="0" y="38"/>
                      <a:pt x="39" y="0"/>
                      <a:pt x="91" y="0"/>
                    </a:cubicBezTo>
                    <a:close/>
                    <a:moveTo>
                      <a:pt x="143" y="89"/>
                    </a:moveTo>
                    <a:cubicBezTo>
                      <a:pt x="143" y="59"/>
                      <a:pt x="120" y="36"/>
                      <a:pt x="91" y="36"/>
                    </a:cubicBezTo>
                    <a:cubicBezTo>
                      <a:pt x="62" y="36"/>
                      <a:pt x="39" y="59"/>
                      <a:pt x="39" y="89"/>
                    </a:cubicBezTo>
                    <a:cubicBezTo>
                      <a:pt x="39" y="119"/>
                      <a:pt x="62" y="141"/>
                      <a:pt x="91" y="141"/>
                    </a:cubicBezTo>
                    <a:cubicBezTo>
                      <a:pt x="120" y="141"/>
                      <a:pt x="143" y="119"/>
                      <a:pt x="143" y="8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9" name="Freeform 19"/>
              <p:cNvSpPr>
                <a:spLocks/>
              </p:cNvSpPr>
              <p:nvPr userDrawn="1"/>
            </p:nvSpPr>
            <p:spPr bwMode="auto">
              <a:xfrm>
                <a:off x="4570413" y="1681163"/>
                <a:ext cx="427038" cy="403225"/>
              </a:xfrm>
              <a:custGeom>
                <a:avLst/>
                <a:gdLst>
                  <a:gd name="T0" fmla="*/ 0 w 269"/>
                  <a:gd name="T1" fmla="*/ 0 h 254"/>
                  <a:gd name="T2" fmla="*/ 59 w 269"/>
                  <a:gd name="T3" fmla="*/ 0 h 254"/>
                  <a:gd name="T4" fmla="*/ 135 w 269"/>
                  <a:gd name="T5" fmla="*/ 89 h 254"/>
                  <a:gd name="T6" fmla="*/ 210 w 269"/>
                  <a:gd name="T7" fmla="*/ 0 h 254"/>
                  <a:gd name="T8" fmla="*/ 269 w 269"/>
                  <a:gd name="T9" fmla="*/ 0 h 254"/>
                  <a:gd name="T10" fmla="*/ 269 w 269"/>
                  <a:gd name="T11" fmla="*/ 254 h 254"/>
                  <a:gd name="T12" fmla="*/ 214 w 269"/>
                  <a:gd name="T13" fmla="*/ 254 h 254"/>
                  <a:gd name="T14" fmla="*/ 214 w 269"/>
                  <a:gd name="T15" fmla="*/ 70 h 254"/>
                  <a:gd name="T16" fmla="*/ 135 w 269"/>
                  <a:gd name="T17" fmla="*/ 166 h 254"/>
                  <a:gd name="T18" fmla="*/ 55 w 269"/>
                  <a:gd name="T19" fmla="*/ 71 h 254"/>
                  <a:gd name="T20" fmla="*/ 55 w 269"/>
                  <a:gd name="T21" fmla="*/ 254 h 254"/>
                  <a:gd name="T22" fmla="*/ 0 w 269"/>
                  <a:gd name="T23" fmla="*/ 254 h 254"/>
                  <a:gd name="T24" fmla="*/ 0 w 269"/>
                  <a:gd name="T25" fmla="*/ 0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69" h="254">
                    <a:moveTo>
                      <a:pt x="0" y="0"/>
                    </a:moveTo>
                    <a:lnTo>
                      <a:pt x="59" y="0"/>
                    </a:lnTo>
                    <a:lnTo>
                      <a:pt x="135" y="89"/>
                    </a:lnTo>
                    <a:lnTo>
                      <a:pt x="210" y="0"/>
                    </a:lnTo>
                    <a:lnTo>
                      <a:pt x="269" y="0"/>
                    </a:lnTo>
                    <a:lnTo>
                      <a:pt x="269" y="254"/>
                    </a:lnTo>
                    <a:lnTo>
                      <a:pt x="214" y="254"/>
                    </a:lnTo>
                    <a:lnTo>
                      <a:pt x="214" y="70"/>
                    </a:lnTo>
                    <a:lnTo>
                      <a:pt x="135" y="166"/>
                    </a:lnTo>
                    <a:lnTo>
                      <a:pt x="55" y="71"/>
                    </a:lnTo>
                    <a:lnTo>
                      <a:pt x="55" y="254"/>
                    </a:lnTo>
                    <a:lnTo>
                      <a:pt x="0" y="25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0" name="Freeform 20"/>
              <p:cNvSpPr>
                <a:spLocks/>
              </p:cNvSpPr>
              <p:nvPr userDrawn="1"/>
            </p:nvSpPr>
            <p:spPr bwMode="auto">
              <a:xfrm>
                <a:off x="5116513" y="1674813"/>
                <a:ext cx="384175" cy="414338"/>
              </a:xfrm>
              <a:custGeom>
                <a:avLst/>
                <a:gdLst>
                  <a:gd name="T0" fmla="*/ 91 w 164"/>
                  <a:gd name="T1" fmla="*/ 36 h 177"/>
                  <a:gd name="T2" fmla="*/ 39 w 164"/>
                  <a:gd name="T3" fmla="*/ 89 h 177"/>
                  <a:gd name="T4" fmla="*/ 91 w 164"/>
                  <a:gd name="T5" fmla="*/ 141 h 177"/>
                  <a:gd name="T6" fmla="*/ 137 w 164"/>
                  <a:gd name="T7" fmla="*/ 117 h 177"/>
                  <a:gd name="T8" fmla="*/ 164 w 164"/>
                  <a:gd name="T9" fmla="*/ 140 h 177"/>
                  <a:gd name="T10" fmla="*/ 91 w 164"/>
                  <a:gd name="T11" fmla="*/ 177 h 177"/>
                  <a:gd name="T12" fmla="*/ 0 w 164"/>
                  <a:gd name="T13" fmla="*/ 89 h 177"/>
                  <a:gd name="T14" fmla="*/ 91 w 164"/>
                  <a:gd name="T15" fmla="*/ 0 h 177"/>
                  <a:gd name="T16" fmla="*/ 164 w 164"/>
                  <a:gd name="T17" fmla="*/ 37 h 177"/>
                  <a:gd name="T18" fmla="*/ 137 w 164"/>
                  <a:gd name="T19" fmla="*/ 61 h 177"/>
                  <a:gd name="T20" fmla="*/ 91 w 164"/>
                  <a:gd name="T21" fmla="*/ 36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4" h="177">
                    <a:moveTo>
                      <a:pt x="91" y="36"/>
                    </a:moveTo>
                    <a:cubicBezTo>
                      <a:pt x="62" y="36"/>
                      <a:pt x="39" y="58"/>
                      <a:pt x="39" y="89"/>
                    </a:cubicBezTo>
                    <a:cubicBezTo>
                      <a:pt x="39" y="120"/>
                      <a:pt x="62" y="141"/>
                      <a:pt x="91" y="141"/>
                    </a:cubicBezTo>
                    <a:cubicBezTo>
                      <a:pt x="114" y="141"/>
                      <a:pt x="128" y="129"/>
                      <a:pt x="137" y="117"/>
                    </a:cubicBezTo>
                    <a:cubicBezTo>
                      <a:pt x="164" y="140"/>
                      <a:pt x="164" y="140"/>
                      <a:pt x="164" y="140"/>
                    </a:cubicBezTo>
                    <a:cubicBezTo>
                      <a:pt x="155" y="156"/>
                      <a:pt x="130" y="177"/>
                      <a:pt x="91" y="177"/>
                    </a:cubicBezTo>
                    <a:cubicBezTo>
                      <a:pt x="40" y="177"/>
                      <a:pt x="0" y="142"/>
                      <a:pt x="0" y="89"/>
                    </a:cubicBezTo>
                    <a:cubicBezTo>
                      <a:pt x="0" y="36"/>
                      <a:pt x="43" y="0"/>
                      <a:pt x="91" y="0"/>
                    </a:cubicBezTo>
                    <a:cubicBezTo>
                      <a:pt x="131" y="0"/>
                      <a:pt x="155" y="22"/>
                      <a:pt x="164" y="37"/>
                    </a:cubicBezTo>
                    <a:cubicBezTo>
                      <a:pt x="137" y="61"/>
                      <a:pt x="137" y="61"/>
                      <a:pt x="137" y="61"/>
                    </a:cubicBezTo>
                    <a:cubicBezTo>
                      <a:pt x="128" y="49"/>
                      <a:pt x="114" y="36"/>
                      <a:pt x="91" y="3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1" name="Freeform 21"/>
              <p:cNvSpPr>
                <a:spLocks noEditPoints="1"/>
              </p:cNvSpPr>
              <p:nvPr userDrawn="1"/>
            </p:nvSpPr>
            <p:spPr bwMode="auto">
              <a:xfrm>
                <a:off x="5614988" y="1681163"/>
                <a:ext cx="358775" cy="403225"/>
              </a:xfrm>
              <a:custGeom>
                <a:avLst/>
                <a:gdLst>
                  <a:gd name="T0" fmla="*/ 0 w 226"/>
                  <a:gd name="T1" fmla="*/ 254 h 254"/>
                  <a:gd name="T2" fmla="*/ 0 w 226"/>
                  <a:gd name="T3" fmla="*/ 0 h 254"/>
                  <a:gd name="T4" fmla="*/ 57 w 226"/>
                  <a:gd name="T5" fmla="*/ 0 h 254"/>
                  <a:gd name="T6" fmla="*/ 57 w 226"/>
                  <a:gd name="T7" fmla="*/ 254 h 254"/>
                  <a:gd name="T8" fmla="*/ 0 w 226"/>
                  <a:gd name="T9" fmla="*/ 254 h 254"/>
                  <a:gd name="T10" fmla="*/ 148 w 226"/>
                  <a:gd name="T11" fmla="*/ 0 h 254"/>
                  <a:gd name="T12" fmla="*/ 210 w 226"/>
                  <a:gd name="T13" fmla="*/ 0 h 254"/>
                  <a:gd name="T14" fmla="*/ 121 w 226"/>
                  <a:gd name="T15" fmla="*/ 111 h 254"/>
                  <a:gd name="T16" fmla="*/ 226 w 226"/>
                  <a:gd name="T17" fmla="*/ 254 h 254"/>
                  <a:gd name="T18" fmla="*/ 160 w 226"/>
                  <a:gd name="T19" fmla="*/ 254 h 254"/>
                  <a:gd name="T20" fmla="*/ 57 w 226"/>
                  <a:gd name="T21" fmla="*/ 112 h 254"/>
                  <a:gd name="T22" fmla="*/ 148 w 226"/>
                  <a:gd name="T23" fmla="*/ 0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26" h="254">
                    <a:moveTo>
                      <a:pt x="0" y="254"/>
                    </a:moveTo>
                    <a:lnTo>
                      <a:pt x="0" y="0"/>
                    </a:lnTo>
                    <a:lnTo>
                      <a:pt x="57" y="0"/>
                    </a:lnTo>
                    <a:lnTo>
                      <a:pt x="57" y="254"/>
                    </a:lnTo>
                    <a:lnTo>
                      <a:pt x="0" y="254"/>
                    </a:lnTo>
                    <a:close/>
                    <a:moveTo>
                      <a:pt x="148" y="0"/>
                    </a:moveTo>
                    <a:lnTo>
                      <a:pt x="210" y="0"/>
                    </a:lnTo>
                    <a:lnTo>
                      <a:pt x="121" y="111"/>
                    </a:lnTo>
                    <a:lnTo>
                      <a:pt x="226" y="254"/>
                    </a:lnTo>
                    <a:lnTo>
                      <a:pt x="160" y="254"/>
                    </a:lnTo>
                    <a:lnTo>
                      <a:pt x="57" y="112"/>
                    </a:lnTo>
                    <a:lnTo>
                      <a:pt x="14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2" name="Freeform 22"/>
              <p:cNvSpPr>
                <a:spLocks/>
              </p:cNvSpPr>
              <p:nvPr userDrawn="1"/>
            </p:nvSpPr>
            <p:spPr bwMode="auto">
              <a:xfrm>
                <a:off x="6075363" y="1681163"/>
                <a:ext cx="365125" cy="403225"/>
              </a:xfrm>
              <a:custGeom>
                <a:avLst/>
                <a:gdLst>
                  <a:gd name="T0" fmla="*/ 56 w 230"/>
                  <a:gd name="T1" fmla="*/ 170 h 254"/>
                  <a:gd name="T2" fmla="*/ 174 w 230"/>
                  <a:gd name="T3" fmla="*/ 0 h 254"/>
                  <a:gd name="T4" fmla="*/ 230 w 230"/>
                  <a:gd name="T5" fmla="*/ 0 h 254"/>
                  <a:gd name="T6" fmla="*/ 230 w 230"/>
                  <a:gd name="T7" fmla="*/ 254 h 254"/>
                  <a:gd name="T8" fmla="*/ 175 w 230"/>
                  <a:gd name="T9" fmla="*/ 254 h 254"/>
                  <a:gd name="T10" fmla="*/ 175 w 230"/>
                  <a:gd name="T11" fmla="*/ 83 h 254"/>
                  <a:gd name="T12" fmla="*/ 56 w 230"/>
                  <a:gd name="T13" fmla="*/ 254 h 254"/>
                  <a:gd name="T14" fmla="*/ 0 w 230"/>
                  <a:gd name="T15" fmla="*/ 254 h 254"/>
                  <a:gd name="T16" fmla="*/ 0 w 230"/>
                  <a:gd name="T17" fmla="*/ 0 h 254"/>
                  <a:gd name="T18" fmla="*/ 56 w 230"/>
                  <a:gd name="T19" fmla="*/ 0 h 254"/>
                  <a:gd name="T20" fmla="*/ 56 w 230"/>
                  <a:gd name="T21" fmla="*/ 170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0" h="254">
                    <a:moveTo>
                      <a:pt x="56" y="170"/>
                    </a:moveTo>
                    <a:lnTo>
                      <a:pt x="174" y="0"/>
                    </a:lnTo>
                    <a:lnTo>
                      <a:pt x="230" y="0"/>
                    </a:lnTo>
                    <a:lnTo>
                      <a:pt x="230" y="254"/>
                    </a:lnTo>
                    <a:lnTo>
                      <a:pt x="175" y="254"/>
                    </a:lnTo>
                    <a:lnTo>
                      <a:pt x="175" y="83"/>
                    </a:lnTo>
                    <a:lnTo>
                      <a:pt x="56" y="254"/>
                    </a:lnTo>
                    <a:lnTo>
                      <a:pt x="0" y="254"/>
                    </a:lnTo>
                    <a:lnTo>
                      <a:pt x="0" y="0"/>
                    </a:lnTo>
                    <a:lnTo>
                      <a:pt x="56" y="0"/>
                    </a:lnTo>
                    <a:lnTo>
                      <a:pt x="56" y="17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3" name="Freeform 23"/>
              <p:cNvSpPr>
                <a:spLocks noEditPoints="1"/>
              </p:cNvSpPr>
              <p:nvPr userDrawn="1"/>
            </p:nvSpPr>
            <p:spPr bwMode="auto">
              <a:xfrm>
                <a:off x="6594475" y="1552575"/>
                <a:ext cx="365125" cy="531813"/>
              </a:xfrm>
              <a:custGeom>
                <a:avLst/>
                <a:gdLst>
                  <a:gd name="T0" fmla="*/ 37 w 156"/>
                  <a:gd name="T1" fmla="*/ 170 h 227"/>
                  <a:gd name="T2" fmla="*/ 118 w 156"/>
                  <a:gd name="T3" fmla="*/ 55 h 227"/>
                  <a:gd name="T4" fmla="*/ 156 w 156"/>
                  <a:gd name="T5" fmla="*/ 55 h 227"/>
                  <a:gd name="T6" fmla="*/ 156 w 156"/>
                  <a:gd name="T7" fmla="*/ 227 h 227"/>
                  <a:gd name="T8" fmla="*/ 118 w 156"/>
                  <a:gd name="T9" fmla="*/ 227 h 227"/>
                  <a:gd name="T10" fmla="*/ 118 w 156"/>
                  <a:gd name="T11" fmla="*/ 111 h 227"/>
                  <a:gd name="T12" fmla="*/ 37 w 156"/>
                  <a:gd name="T13" fmla="*/ 227 h 227"/>
                  <a:gd name="T14" fmla="*/ 0 w 156"/>
                  <a:gd name="T15" fmla="*/ 227 h 227"/>
                  <a:gd name="T16" fmla="*/ 0 w 156"/>
                  <a:gd name="T17" fmla="*/ 55 h 227"/>
                  <a:gd name="T18" fmla="*/ 37 w 156"/>
                  <a:gd name="T19" fmla="*/ 55 h 227"/>
                  <a:gd name="T20" fmla="*/ 37 w 156"/>
                  <a:gd name="T21" fmla="*/ 170 h 227"/>
                  <a:gd name="T22" fmla="*/ 62 w 156"/>
                  <a:gd name="T23" fmla="*/ 0 h 227"/>
                  <a:gd name="T24" fmla="*/ 77 w 156"/>
                  <a:gd name="T25" fmla="*/ 17 h 227"/>
                  <a:gd name="T26" fmla="*/ 92 w 156"/>
                  <a:gd name="T27" fmla="*/ 0 h 227"/>
                  <a:gd name="T28" fmla="*/ 120 w 156"/>
                  <a:gd name="T29" fmla="*/ 0 h 227"/>
                  <a:gd name="T30" fmla="*/ 77 w 156"/>
                  <a:gd name="T31" fmla="*/ 42 h 227"/>
                  <a:gd name="T32" fmla="*/ 34 w 156"/>
                  <a:gd name="T33" fmla="*/ 0 h 227"/>
                  <a:gd name="T34" fmla="*/ 62 w 156"/>
                  <a:gd name="T35" fmla="*/ 0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56" h="227">
                    <a:moveTo>
                      <a:pt x="37" y="170"/>
                    </a:moveTo>
                    <a:cubicBezTo>
                      <a:pt x="118" y="55"/>
                      <a:pt x="118" y="55"/>
                      <a:pt x="118" y="55"/>
                    </a:cubicBezTo>
                    <a:cubicBezTo>
                      <a:pt x="156" y="55"/>
                      <a:pt x="156" y="55"/>
                      <a:pt x="156" y="55"/>
                    </a:cubicBezTo>
                    <a:cubicBezTo>
                      <a:pt x="156" y="227"/>
                      <a:pt x="156" y="227"/>
                      <a:pt x="156" y="227"/>
                    </a:cubicBezTo>
                    <a:cubicBezTo>
                      <a:pt x="118" y="227"/>
                      <a:pt x="118" y="227"/>
                      <a:pt x="118" y="227"/>
                    </a:cubicBezTo>
                    <a:cubicBezTo>
                      <a:pt x="118" y="111"/>
                      <a:pt x="118" y="111"/>
                      <a:pt x="118" y="111"/>
                    </a:cubicBezTo>
                    <a:cubicBezTo>
                      <a:pt x="37" y="227"/>
                      <a:pt x="37" y="227"/>
                      <a:pt x="37" y="227"/>
                    </a:cubicBezTo>
                    <a:cubicBezTo>
                      <a:pt x="0" y="227"/>
                      <a:pt x="0" y="227"/>
                      <a:pt x="0" y="227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37" y="55"/>
                      <a:pt x="37" y="55"/>
                      <a:pt x="37" y="55"/>
                    </a:cubicBezTo>
                    <a:lnTo>
                      <a:pt x="37" y="170"/>
                    </a:lnTo>
                    <a:close/>
                    <a:moveTo>
                      <a:pt x="62" y="0"/>
                    </a:moveTo>
                    <a:cubicBezTo>
                      <a:pt x="62" y="9"/>
                      <a:pt x="68" y="17"/>
                      <a:pt x="77" y="17"/>
                    </a:cubicBezTo>
                    <a:cubicBezTo>
                      <a:pt x="86" y="17"/>
                      <a:pt x="92" y="9"/>
                      <a:pt x="92" y="0"/>
                    </a:cubicBezTo>
                    <a:cubicBezTo>
                      <a:pt x="120" y="0"/>
                      <a:pt x="120" y="0"/>
                      <a:pt x="120" y="0"/>
                    </a:cubicBezTo>
                    <a:cubicBezTo>
                      <a:pt x="120" y="26"/>
                      <a:pt x="101" y="42"/>
                      <a:pt x="77" y="42"/>
                    </a:cubicBezTo>
                    <a:cubicBezTo>
                      <a:pt x="53" y="42"/>
                      <a:pt x="34" y="26"/>
                      <a:pt x="34" y="0"/>
                    </a:cubicBezTo>
                    <a:lnTo>
                      <a:pt x="6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grpSp>
          <p:nvGrpSpPr>
            <p:cNvPr id="9" name="Группа 8"/>
            <p:cNvGrpSpPr/>
            <p:nvPr userDrawn="1"/>
          </p:nvGrpSpPr>
          <p:grpSpPr>
            <a:xfrm>
              <a:off x="3651250" y="2344738"/>
              <a:ext cx="7127875" cy="539750"/>
              <a:chOff x="3651250" y="2344738"/>
              <a:chExt cx="7127875" cy="539750"/>
            </a:xfrm>
          </p:grpSpPr>
          <p:sp>
            <p:nvSpPr>
              <p:cNvPr id="22" name="Freeform 24"/>
              <p:cNvSpPr>
                <a:spLocks/>
              </p:cNvSpPr>
              <p:nvPr userDrawn="1"/>
            </p:nvSpPr>
            <p:spPr bwMode="auto">
              <a:xfrm>
                <a:off x="3651250" y="2473325"/>
                <a:ext cx="361950" cy="406400"/>
              </a:xfrm>
              <a:custGeom>
                <a:avLst/>
                <a:gdLst>
                  <a:gd name="T0" fmla="*/ 228 w 228"/>
                  <a:gd name="T1" fmla="*/ 256 h 256"/>
                  <a:gd name="T2" fmla="*/ 172 w 228"/>
                  <a:gd name="T3" fmla="*/ 256 h 256"/>
                  <a:gd name="T4" fmla="*/ 172 w 228"/>
                  <a:gd name="T5" fmla="*/ 52 h 256"/>
                  <a:gd name="T6" fmla="*/ 56 w 228"/>
                  <a:gd name="T7" fmla="*/ 52 h 256"/>
                  <a:gd name="T8" fmla="*/ 56 w 228"/>
                  <a:gd name="T9" fmla="*/ 256 h 256"/>
                  <a:gd name="T10" fmla="*/ 0 w 228"/>
                  <a:gd name="T11" fmla="*/ 256 h 256"/>
                  <a:gd name="T12" fmla="*/ 0 w 228"/>
                  <a:gd name="T13" fmla="*/ 0 h 256"/>
                  <a:gd name="T14" fmla="*/ 228 w 228"/>
                  <a:gd name="T15" fmla="*/ 0 h 256"/>
                  <a:gd name="T16" fmla="*/ 228 w 228"/>
                  <a:gd name="T17" fmla="*/ 256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8" h="256">
                    <a:moveTo>
                      <a:pt x="228" y="256"/>
                    </a:moveTo>
                    <a:lnTo>
                      <a:pt x="172" y="256"/>
                    </a:lnTo>
                    <a:lnTo>
                      <a:pt x="172" y="52"/>
                    </a:lnTo>
                    <a:lnTo>
                      <a:pt x="56" y="52"/>
                    </a:lnTo>
                    <a:lnTo>
                      <a:pt x="56" y="256"/>
                    </a:lnTo>
                    <a:lnTo>
                      <a:pt x="0" y="256"/>
                    </a:lnTo>
                    <a:lnTo>
                      <a:pt x="0" y="0"/>
                    </a:lnTo>
                    <a:lnTo>
                      <a:pt x="228" y="0"/>
                    </a:lnTo>
                    <a:lnTo>
                      <a:pt x="228" y="25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3" name="Freeform 25"/>
              <p:cNvSpPr>
                <a:spLocks noEditPoints="1"/>
              </p:cNvSpPr>
              <p:nvPr userDrawn="1"/>
            </p:nvSpPr>
            <p:spPr bwMode="auto">
              <a:xfrm>
                <a:off x="4129088" y="2468563"/>
                <a:ext cx="425450" cy="415925"/>
              </a:xfrm>
              <a:custGeom>
                <a:avLst/>
                <a:gdLst>
                  <a:gd name="T0" fmla="*/ 91 w 182"/>
                  <a:gd name="T1" fmla="*/ 0 h 177"/>
                  <a:gd name="T2" fmla="*/ 182 w 182"/>
                  <a:gd name="T3" fmla="*/ 88 h 177"/>
                  <a:gd name="T4" fmla="*/ 91 w 182"/>
                  <a:gd name="T5" fmla="*/ 177 h 177"/>
                  <a:gd name="T6" fmla="*/ 0 w 182"/>
                  <a:gd name="T7" fmla="*/ 88 h 177"/>
                  <a:gd name="T8" fmla="*/ 91 w 182"/>
                  <a:gd name="T9" fmla="*/ 0 h 177"/>
                  <a:gd name="T10" fmla="*/ 143 w 182"/>
                  <a:gd name="T11" fmla="*/ 88 h 177"/>
                  <a:gd name="T12" fmla="*/ 91 w 182"/>
                  <a:gd name="T13" fmla="*/ 36 h 177"/>
                  <a:gd name="T14" fmla="*/ 39 w 182"/>
                  <a:gd name="T15" fmla="*/ 88 h 177"/>
                  <a:gd name="T16" fmla="*/ 91 w 182"/>
                  <a:gd name="T17" fmla="*/ 141 h 177"/>
                  <a:gd name="T18" fmla="*/ 143 w 182"/>
                  <a:gd name="T19" fmla="*/ 88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2" h="177">
                    <a:moveTo>
                      <a:pt x="91" y="0"/>
                    </a:moveTo>
                    <a:cubicBezTo>
                      <a:pt x="143" y="0"/>
                      <a:pt x="182" y="38"/>
                      <a:pt x="182" y="88"/>
                    </a:cubicBezTo>
                    <a:cubicBezTo>
                      <a:pt x="182" y="139"/>
                      <a:pt x="143" y="177"/>
                      <a:pt x="91" y="177"/>
                    </a:cubicBezTo>
                    <a:cubicBezTo>
                      <a:pt x="39" y="177"/>
                      <a:pt x="0" y="139"/>
                      <a:pt x="0" y="88"/>
                    </a:cubicBezTo>
                    <a:cubicBezTo>
                      <a:pt x="0" y="38"/>
                      <a:pt x="39" y="0"/>
                      <a:pt x="91" y="0"/>
                    </a:cubicBezTo>
                    <a:close/>
                    <a:moveTo>
                      <a:pt x="143" y="88"/>
                    </a:moveTo>
                    <a:cubicBezTo>
                      <a:pt x="143" y="59"/>
                      <a:pt x="121" y="36"/>
                      <a:pt x="91" y="36"/>
                    </a:cubicBezTo>
                    <a:cubicBezTo>
                      <a:pt x="62" y="36"/>
                      <a:pt x="39" y="58"/>
                      <a:pt x="39" y="88"/>
                    </a:cubicBezTo>
                    <a:cubicBezTo>
                      <a:pt x="39" y="118"/>
                      <a:pt x="62" y="141"/>
                      <a:pt x="91" y="141"/>
                    </a:cubicBezTo>
                    <a:cubicBezTo>
                      <a:pt x="121" y="141"/>
                      <a:pt x="143" y="118"/>
                      <a:pt x="143" y="88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4" name="Freeform 26"/>
              <p:cNvSpPr>
                <a:spLocks/>
              </p:cNvSpPr>
              <p:nvPr userDrawn="1"/>
            </p:nvSpPr>
            <p:spPr bwMode="auto">
              <a:xfrm>
                <a:off x="4619625" y="2473325"/>
                <a:ext cx="392113" cy="407988"/>
              </a:xfrm>
              <a:custGeom>
                <a:avLst/>
                <a:gdLst>
                  <a:gd name="T0" fmla="*/ 0 w 167"/>
                  <a:gd name="T1" fmla="*/ 174 h 174"/>
                  <a:gd name="T2" fmla="*/ 0 w 167"/>
                  <a:gd name="T3" fmla="*/ 139 h 174"/>
                  <a:gd name="T4" fmla="*/ 10 w 167"/>
                  <a:gd name="T5" fmla="*/ 139 h 174"/>
                  <a:gd name="T6" fmla="*/ 33 w 167"/>
                  <a:gd name="T7" fmla="*/ 112 h 174"/>
                  <a:gd name="T8" fmla="*/ 33 w 167"/>
                  <a:gd name="T9" fmla="*/ 0 h 174"/>
                  <a:gd name="T10" fmla="*/ 167 w 167"/>
                  <a:gd name="T11" fmla="*/ 0 h 174"/>
                  <a:gd name="T12" fmla="*/ 167 w 167"/>
                  <a:gd name="T13" fmla="*/ 173 h 174"/>
                  <a:gd name="T14" fmla="*/ 129 w 167"/>
                  <a:gd name="T15" fmla="*/ 173 h 174"/>
                  <a:gd name="T16" fmla="*/ 129 w 167"/>
                  <a:gd name="T17" fmla="*/ 35 h 174"/>
                  <a:gd name="T18" fmla="*/ 69 w 167"/>
                  <a:gd name="T19" fmla="*/ 35 h 174"/>
                  <a:gd name="T20" fmla="*/ 69 w 167"/>
                  <a:gd name="T21" fmla="*/ 114 h 174"/>
                  <a:gd name="T22" fmla="*/ 14 w 167"/>
                  <a:gd name="T23" fmla="*/ 174 h 174"/>
                  <a:gd name="T24" fmla="*/ 0 w 167"/>
                  <a:gd name="T25" fmla="*/ 174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7" h="174">
                    <a:moveTo>
                      <a:pt x="0" y="174"/>
                    </a:moveTo>
                    <a:cubicBezTo>
                      <a:pt x="0" y="139"/>
                      <a:pt x="0" y="139"/>
                      <a:pt x="0" y="139"/>
                    </a:cubicBezTo>
                    <a:cubicBezTo>
                      <a:pt x="10" y="139"/>
                      <a:pt x="10" y="139"/>
                      <a:pt x="10" y="139"/>
                    </a:cubicBezTo>
                    <a:cubicBezTo>
                      <a:pt x="25" y="139"/>
                      <a:pt x="33" y="132"/>
                      <a:pt x="33" y="112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167" y="0"/>
                      <a:pt x="167" y="0"/>
                      <a:pt x="167" y="0"/>
                    </a:cubicBezTo>
                    <a:cubicBezTo>
                      <a:pt x="167" y="173"/>
                      <a:pt x="167" y="173"/>
                      <a:pt x="167" y="173"/>
                    </a:cubicBezTo>
                    <a:cubicBezTo>
                      <a:pt x="129" y="173"/>
                      <a:pt x="129" y="173"/>
                      <a:pt x="129" y="173"/>
                    </a:cubicBezTo>
                    <a:cubicBezTo>
                      <a:pt x="129" y="35"/>
                      <a:pt x="129" y="35"/>
                      <a:pt x="129" y="35"/>
                    </a:cubicBezTo>
                    <a:cubicBezTo>
                      <a:pt x="69" y="35"/>
                      <a:pt x="69" y="35"/>
                      <a:pt x="69" y="35"/>
                    </a:cubicBezTo>
                    <a:cubicBezTo>
                      <a:pt x="69" y="114"/>
                      <a:pt x="69" y="114"/>
                      <a:pt x="69" y="114"/>
                    </a:cubicBezTo>
                    <a:cubicBezTo>
                      <a:pt x="69" y="150"/>
                      <a:pt x="53" y="174"/>
                      <a:pt x="14" y="174"/>
                    </a:cubicBezTo>
                    <a:lnTo>
                      <a:pt x="0" y="17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5" name="Freeform 27"/>
              <p:cNvSpPr>
                <a:spLocks/>
              </p:cNvSpPr>
              <p:nvPr userDrawn="1"/>
            </p:nvSpPr>
            <p:spPr bwMode="auto">
              <a:xfrm>
                <a:off x="5164138" y="2473325"/>
                <a:ext cx="365125" cy="406400"/>
              </a:xfrm>
              <a:custGeom>
                <a:avLst/>
                <a:gdLst>
                  <a:gd name="T0" fmla="*/ 56 w 230"/>
                  <a:gd name="T1" fmla="*/ 170 h 256"/>
                  <a:gd name="T2" fmla="*/ 174 w 230"/>
                  <a:gd name="T3" fmla="*/ 0 h 256"/>
                  <a:gd name="T4" fmla="*/ 230 w 230"/>
                  <a:gd name="T5" fmla="*/ 0 h 256"/>
                  <a:gd name="T6" fmla="*/ 230 w 230"/>
                  <a:gd name="T7" fmla="*/ 256 h 256"/>
                  <a:gd name="T8" fmla="*/ 175 w 230"/>
                  <a:gd name="T9" fmla="*/ 256 h 256"/>
                  <a:gd name="T10" fmla="*/ 175 w 230"/>
                  <a:gd name="T11" fmla="*/ 84 h 256"/>
                  <a:gd name="T12" fmla="*/ 56 w 230"/>
                  <a:gd name="T13" fmla="*/ 256 h 256"/>
                  <a:gd name="T14" fmla="*/ 0 w 230"/>
                  <a:gd name="T15" fmla="*/ 256 h 256"/>
                  <a:gd name="T16" fmla="*/ 0 w 230"/>
                  <a:gd name="T17" fmla="*/ 0 h 256"/>
                  <a:gd name="T18" fmla="*/ 56 w 230"/>
                  <a:gd name="T19" fmla="*/ 0 h 256"/>
                  <a:gd name="T20" fmla="*/ 56 w 230"/>
                  <a:gd name="T21" fmla="*/ 170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0" h="256">
                    <a:moveTo>
                      <a:pt x="56" y="170"/>
                    </a:moveTo>
                    <a:lnTo>
                      <a:pt x="174" y="0"/>
                    </a:lnTo>
                    <a:lnTo>
                      <a:pt x="230" y="0"/>
                    </a:lnTo>
                    <a:lnTo>
                      <a:pt x="230" y="256"/>
                    </a:lnTo>
                    <a:lnTo>
                      <a:pt x="175" y="256"/>
                    </a:lnTo>
                    <a:lnTo>
                      <a:pt x="175" y="84"/>
                    </a:lnTo>
                    <a:lnTo>
                      <a:pt x="56" y="256"/>
                    </a:lnTo>
                    <a:lnTo>
                      <a:pt x="0" y="256"/>
                    </a:lnTo>
                    <a:lnTo>
                      <a:pt x="0" y="0"/>
                    </a:lnTo>
                    <a:lnTo>
                      <a:pt x="56" y="0"/>
                    </a:lnTo>
                    <a:lnTo>
                      <a:pt x="56" y="17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6" name="Freeform 28"/>
              <p:cNvSpPr>
                <a:spLocks/>
              </p:cNvSpPr>
              <p:nvPr userDrawn="1"/>
            </p:nvSpPr>
            <p:spPr bwMode="auto">
              <a:xfrm>
                <a:off x="5643563" y="2473325"/>
                <a:ext cx="358775" cy="406400"/>
              </a:xfrm>
              <a:custGeom>
                <a:avLst/>
                <a:gdLst>
                  <a:gd name="T0" fmla="*/ 0 w 226"/>
                  <a:gd name="T1" fmla="*/ 0 h 256"/>
                  <a:gd name="T2" fmla="*/ 226 w 226"/>
                  <a:gd name="T3" fmla="*/ 0 h 256"/>
                  <a:gd name="T4" fmla="*/ 226 w 226"/>
                  <a:gd name="T5" fmla="*/ 52 h 256"/>
                  <a:gd name="T6" fmla="*/ 140 w 226"/>
                  <a:gd name="T7" fmla="*/ 52 h 256"/>
                  <a:gd name="T8" fmla="*/ 140 w 226"/>
                  <a:gd name="T9" fmla="*/ 256 h 256"/>
                  <a:gd name="T10" fmla="*/ 84 w 226"/>
                  <a:gd name="T11" fmla="*/ 256 h 256"/>
                  <a:gd name="T12" fmla="*/ 84 w 226"/>
                  <a:gd name="T13" fmla="*/ 52 h 256"/>
                  <a:gd name="T14" fmla="*/ 0 w 226"/>
                  <a:gd name="T15" fmla="*/ 52 h 256"/>
                  <a:gd name="T16" fmla="*/ 0 w 226"/>
                  <a:gd name="T17" fmla="*/ 0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6" h="256">
                    <a:moveTo>
                      <a:pt x="0" y="0"/>
                    </a:moveTo>
                    <a:lnTo>
                      <a:pt x="226" y="0"/>
                    </a:lnTo>
                    <a:lnTo>
                      <a:pt x="226" y="52"/>
                    </a:lnTo>
                    <a:lnTo>
                      <a:pt x="140" y="52"/>
                    </a:lnTo>
                    <a:lnTo>
                      <a:pt x="140" y="256"/>
                    </a:lnTo>
                    <a:lnTo>
                      <a:pt x="84" y="256"/>
                    </a:lnTo>
                    <a:lnTo>
                      <a:pt x="84" y="52"/>
                    </a:lnTo>
                    <a:lnTo>
                      <a:pt x="0" y="5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7" name="Freeform 29"/>
              <p:cNvSpPr>
                <a:spLocks/>
              </p:cNvSpPr>
              <p:nvPr userDrawn="1"/>
            </p:nvSpPr>
            <p:spPr bwMode="auto">
              <a:xfrm>
                <a:off x="6116638" y="2473325"/>
                <a:ext cx="309563" cy="406400"/>
              </a:xfrm>
              <a:custGeom>
                <a:avLst/>
                <a:gdLst>
                  <a:gd name="T0" fmla="*/ 0 w 195"/>
                  <a:gd name="T1" fmla="*/ 0 h 256"/>
                  <a:gd name="T2" fmla="*/ 193 w 195"/>
                  <a:gd name="T3" fmla="*/ 0 h 256"/>
                  <a:gd name="T4" fmla="*/ 193 w 195"/>
                  <a:gd name="T5" fmla="*/ 52 h 256"/>
                  <a:gd name="T6" fmla="*/ 56 w 195"/>
                  <a:gd name="T7" fmla="*/ 52 h 256"/>
                  <a:gd name="T8" fmla="*/ 56 w 195"/>
                  <a:gd name="T9" fmla="*/ 102 h 256"/>
                  <a:gd name="T10" fmla="*/ 152 w 195"/>
                  <a:gd name="T11" fmla="*/ 102 h 256"/>
                  <a:gd name="T12" fmla="*/ 152 w 195"/>
                  <a:gd name="T13" fmla="*/ 151 h 256"/>
                  <a:gd name="T14" fmla="*/ 56 w 195"/>
                  <a:gd name="T15" fmla="*/ 151 h 256"/>
                  <a:gd name="T16" fmla="*/ 56 w 195"/>
                  <a:gd name="T17" fmla="*/ 204 h 256"/>
                  <a:gd name="T18" fmla="*/ 195 w 195"/>
                  <a:gd name="T19" fmla="*/ 204 h 256"/>
                  <a:gd name="T20" fmla="*/ 195 w 195"/>
                  <a:gd name="T21" fmla="*/ 256 h 256"/>
                  <a:gd name="T22" fmla="*/ 0 w 195"/>
                  <a:gd name="T23" fmla="*/ 256 h 256"/>
                  <a:gd name="T24" fmla="*/ 0 w 195"/>
                  <a:gd name="T25" fmla="*/ 0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95" h="256">
                    <a:moveTo>
                      <a:pt x="0" y="0"/>
                    </a:moveTo>
                    <a:lnTo>
                      <a:pt x="193" y="0"/>
                    </a:lnTo>
                    <a:lnTo>
                      <a:pt x="193" y="52"/>
                    </a:lnTo>
                    <a:lnTo>
                      <a:pt x="56" y="52"/>
                    </a:lnTo>
                    <a:lnTo>
                      <a:pt x="56" y="102"/>
                    </a:lnTo>
                    <a:lnTo>
                      <a:pt x="152" y="102"/>
                    </a:lnTo>
                    <a:lnTo>
                      <a:pt x="152" y="151"/>
                    </a:lnTo>
                    <a:lnTo>
                      <a:pt x="56" y="151"/>
                    </a:lnTo>
                    <a:lnTo>
                      <a:pt x="56" y="204"/>
                    </a:lnTo>
                    <a:lnTo>
                      <a:pt x="195" y="204"/>
                    </a:lnTo>
                    <a:lnTo>
                      <a:pt x="195" y="256"/>
                    </a:lnTo>
                    <a:lnTo>
                      <a:pt x="0" y="2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8" name="Freeform 30"/>
              <p:cNvSpPr>
                <a:spLocks/>
              </p:cNvSpPr>
              <p:nvPr userDrawn="1"/>
            </p:nvSpPr>
            <p:spPr bwMode="auto">
              <a:xfrm>
                <a:off x="6508750" y="2473325"/>
                <a:ext cx="428625" cy="406400"/>
              </a:xfrm>
              <a:custGeom>
                <a:avLst/>
                <a:gdLst>
                  <a:gd name="T0" fmla="*/ 137 w 270"/>
                  <a:gd name="T1" fmla="*/ 87 h 256"/>
                  <a:gd name="T2" fmla="*/ 202 w 270"/>
                  <a:gd name="T3" fmla="*/ 0 h 256"/>
                  <a:gd name="T4" fmla="*/ 265 w 270"/>
                  <a:gd name="T5" fmla="*/ 0 h 256"/>
                  <a:gd name="T6" fmla="*/ 171 w 270"/>
                  <a:gd name="T7" fmla="*/ 126 h 256"/>
                  <a:gd name="T8" fmla="*/ 270 w 270"/>
                  <a:gd name="T9" fmla="*/ 256 h 256"/>
                  <a:gd name="T10" fmla="*/ 200 w 270"/>
                  <a:gd name="T11" fmla="*/ 256 h 256"/>
                  <a:gd name="T12" fmla="*/ 132 w 270"/>
                  <a:gd name="T13" fmla="*/ 166 h 256"/>
                  <a:gd name="T14" fmla="*/ 64 w 270"/>
                  <a:gd name="T15" fmla="*/ 256 h 256"/>
                  <a:gd name="T16" fmla="*/ 0 w 270"/>
                  <a:gd name="T17" fmla="*/ 256 h 256"/>
                  <a:gd name="T18" fmla="*/ 97 w 270"/>
                  <a:gd name="T19" fmla="*/ 126 h 256"/>
                  <a:gd name="T20" fmla="*/ 4 w 270"/>
                  <a:gd name="T21" fmla="*/ 0 h 256"/>
                  <a:gd name="T22" fmla="*/ 70 w 270"/>
                  <a:gd name="T23" fmla="*/ 0 h 256"/>
                  <a:gd name="T24" fmla="*/ 137 w 270"/>
                  <a:gd name="T25" fmla="*/ 87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70" h="256">
                    <a:moveTo>
                      <a:pt x="137" y="87"/>
                    </a:moveTo>
                    <a:lnTo>
                      <a:pt x="202" y="0"/>
                    </a:lnTo>
                    <a:lnTo>
                      <a:pt x="265" y="0"/>
                    </a:lnTo>
                    <a:lnTo>
                      <a:pt x="171" y="126"/>
                    </a:lnTo>
                    <a:lnTo>
                      <a:pt x="270" y="256"/>
                    </a:lnTo>
                    <a:lnTo>
                      <a:pt x="200" y="256"/>
                    </a:lnTo>
                    <a:lnTo>
                      <a:pt x="132" y="166"/>
                    </a:lnTo>
                    <a:lnTo>
                      <a:pt x="64" y="256"/>
                    </a:lnTo>
                    <a:lnTo>
                      <a:pt x="0" y="256"/>
                    </a:lnTo>
                    <a:lnTo>
                      <a:pt x="97" y="126"/>
                    </a:lnTo>
                    <a:lnTo>
                      <a:pt x="4" y="0"/>
                    </a:lnTo>
                    <a:lnTo>
                      <a:pt x="70" y="0"/>
                    </a:lnTo>
                    <a:lnTo>
                      <a:pt x="137" y="8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9" name="Freeform 31"/>
              <p:cNvSpPr>
                <a:spLocks/>
              </p:cNvSpPr>
              <p:nvPr userDrawn="1"/>
            </p:nvSpPr>
            <p:spPr bwMode="auto">
              <a:xfrm>
                <a:off x="7042150" y="2473325"/>
                <a:ext cx="363538" cy="406400"/>
              </a:xfrm>
              <a:custGeom>
                <a:avLst/>
                <a:gdLst>
                  <a:gd name="T0" fmla="*/ 229 w 229"/>
                  <a:gd name="T1" fmla="*/ 0 h 256"/>
                  <a:gd name="T2" fmla="*/ 229 w 229"/>
                  <a:gd name="T3" fmla="*/ 256 h 256"/>
                  <a:gd name="T4" fmla="*/ 174 w 229"/>
                  <a:gd name="T5" fmla="*/ 256 h 256"/>
                  <a:gd name="T6" fmla="*/ 174 w 229"/>
                  <a:gd name="T7" fmla="*/ 152 h 256"/>
                  <a:gd name="T8" fmla="*/ 56 w 229"/>
                  <a:gd name="T9" fmla="*/ 152 h 256"/>
                  <a:gd name="T10" fmla="*/ 56 w 229"/>
                  <a:gd name="T11" fmla="*/ 256 h 256"/>
                  <a:gd name="T12" fmla="*/ 0 w 229"/>
                  <a:gd name="T13" fmla="*/ 256 h 256"/>
                  <a:gd name="T14" fmla="*/ 0 w 229"/>
                  <a:gd name="T15" fmla="*/ 0 h 256"/>
                  <a:gd name="T16" fmla="*/ 56 w 229"/>
                  <a:gd name="T17" fmla="*/ 0 h 256"/>
                  <a:gd name="T18" fmla="*/ 56 w 229"/>
                  <a:gd name="T19" fmla="*/ 101 h 256"/>
                  <a:gd name="T20" fmla="*/ 174 w 229"/>
                  <a:gd name="T21" fmla="*/ 101 h 256"/>
                  <a:gd name="T22" fmla="*/ 174 w 229"/>
                  <a:gd name="T23" fmla="*/ 0 h 256"/>
                  <a:gd name="T24" fmla="*/ 229 w 229"/>
                  <a:gd name="T25" fmla="*/ 0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9" h="256">
                    <a:moveTo>
                      <a:pt x="229" y="0"/>
                    </a:moveTo>
                    <a:lnTo>
                      <a:pt x="229" y="256"/>
                    </a:lnTo>
                    <a:lnTo>
                      <a:pt x="174" y="256"/>
                    </a:lnTo>
                    <a:lnTo>
                      <a:pt x="174" y="152"/>
                    </a:lnTo>
                    <a:lnTo>
                      <a:pt x="56" y="152"/>
                    </a:lnTo>
                    <a:lnTo>
                      <a:pt x="56" y="256"/>
                    </a:lnTo>
                    <a:lnTo>
                      <a:pt x="0" y="256"/>
                    </a:lnTo>
                    <a:lnTo>
                      <a:pt x="0" y="0"/>
                    </a:lnTo>
                    <a:lnTo>
                      <a:pt x="56" y="0"/>
                    </a:lnTo>
                    <a:lnTo>
                      <a:pt x="56" y="101"/>
                    </a:lnTo>
                    <a:lnTo>
                      <a:pt x="174" y="101"/>
                    </a:lnTo>
                    <a:lnTo>
                      <a:pt x="174" y="0"/>
                    </a:lnTo>
                    <a:lnTo>
                      <a:pt x="22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0" name="Freeform 32"/>
              <p:cNvSpPr>
                <a:spLocks/>
              </p:cNvSpPr>
              <p:nvPr userDrawn="1"/>
            </p:nvSpPr>
            <p:spPr bwMode="auto">
              <a:xfrm>
                <a:off x="7559675" y="2473325"/>
                <a:ext cx="365125" cy="406400"/>
              </a:xfrm>
              <a:custGeom>
                <a:avLst/>
                <a:gdLst>
                  <a:gd name="T0" fmla="*/ 55 w 230"/>
                  <a:gd name="T1" fmla="*/ 170 h 256"/>
                  <a:gd name="T2" fmla="*/ 174 w 230"/>
                  <a:gd name="T3" fmla="*/ 0 h 256"/>
                  <a:gd name="T4" fmla="*/ 230 w 230"/>
                  <a:gd name="T5" fmla="*/ 0 h 256"/>
                  <a:gd name="T6" fmla="*/ 230 w 230"/>
                  <a:gd name="T7" fmla="*/ 256 h 256"/>
                  <a:gd name="T8" fmla="*/ 174 w 230"/>
                  <a:gd name="T9" fmla="*/ 256 h 256"/>
                  <a:gd name="T10" fmla="*/ 174 w 230"/>
                  <a:gd name="T11" fmla="*/ 84 h 256"/>
                  <a:gd name="T12" fmla="*/ 56 w 230"/>
                  <a:gd name="T13" fmla="*/ 256 h 256"/>
                  <a:gd name="T14" fmla="*/ 0 w 230"/>
                  <a:gd name="T15" fmla="*/ 256 h 256"/>
                  <a:gd name="T16" fmla="*/ 0 w 230"/>
                  <a:gd name="T17" fmla="*/ 0 h 256"/>
                  <a:gd name="T18" fmla="*/ 55 w 230"/>
                  <a:gd name="T19" fmla="*/ 0 h 256"/>
                  <a:gd name="T20" fmla="*/ 55 w 230"/>
                  <a:gd name="T21" fmla="*/ 170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0" h="256">
                    <a:moveTo>
                      <a:pt x="55" y="170"/>
                    </a:moveTo>
                    <a:lnTo>
                      <a:pt x="174" y="0"/>
                    </a:lnTo>
                    <a:lnTo>
                      <a:pt x="230" y="0"/>
                    </a:lnTo>
                    <a:lnTo>
                      <a:pt x="230" y="256"/>
                    </a:lnTo>
                    <a:lnTo>
                      <a:pt x="174" y="256"/>
                    </a:lnTo>
                    <a:lnTo>
                      <a:pt x="174" y="84"/>
                    </a:lnTo>
                    <a:lnTo>
                      <a:pt x="56" y="256"/>
                    </a:lnTo>
                    <a:lnTo>
                      <a:pt x="0" y="256"/>
                    </a:lnTo>
                    <a:lnTo>
                      <a:pt x="0" y="0"/>
                    </a:lnTo>
                    <a:lnTo>
                      <a:pt x="55" y="0"/>
                    </a:lnTo>
                    <a:lnTo>
                      <a:pt x="55" y="17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" name="Freeform 33"/>
              <p:cNvSpPr>
                <a:spLocks/>
              </p:cNvSpPr>
              <p:nvPr userDrawn="1"/>
            </p:nvSpPr>
            <p:spPr bwMode="auto">
              <a:xfrm>
                <a:off x="8058150" y="2473325"/>
                <a:ext cx="333375" cy="406400"/>
              </a:xfrm>
              <a:custGeom>
                <a:avLst/>
                <a:gdLst>
                  <a:gd name="T0" fmla="*/ 142 w 142"/>
                  <a:gd name="T1" fmla="*/ 0 h 173"/>
                  <a:gd name="T2" fmla="*/ 142 w 142"/>
                  <a:gd name="T3" fmla="*/ 173 h 173"/>
                  <a:gd name="T4" fmla="*/ 105 w 142"/>
                  <a:gd name="T5" fmla="*/ 173 h 173"/>
                  <a:gd name="T6" fmla="*/ 105 w 142"/>
                  <a:gd name="T7" fmla="*/ 107 h 173"/>
                  <a:gd name="T8" fmla="*/ 57 w 142"/>
                  <a:gd name="T9" fmla="*/ 107 h 173"/>
                  <a:gd name="T10" fmla="*/ 0 w 142"/>
                  <a:gd name="T11" fmla="*/ 57 h 173"/>
                  <a:gd name="T12" fmla="*/ 0 w 142"/>
                  <a:gd name="T13" fmla="*/ 0 h 173"/>
                  <a:gd name="T14" fmla="*/ 38 w 142"/>
                  <a:gd name="T15" fmla="*/ 0 h 173"/>
                  <a:gd name="T16" fmla="*/ 38 w 142"/>
                  <a:gd name="T17" fmla="*/ 52 h 173"/>
                  <a:gd name="T18" fmla="*/ 62 w 142"/>
                  <a:gd name="T19" fmla="*/ 72 h 173"/>
                  <a:gd name="T20" fmla="*/ 105 w 142"/>
                  <a:gd name="T21" fmla="*/ 72 h 173"/>
                  <a:gd name="T22" fmla="*/ 105 w 142"/>
                  <a:gd name="T23" fmla="*/ 0 h 173"/>
                  <a:gd name="T24" fmla="*/ 142 w 142"/>
                  <a:gd name="T25" fmla="*/ 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2" h="173">
                    <a:moveTo>
                      <a:pt x="142" y="0"/>
                    </a:moveTo>
                    <a:cubicBezTo>
                      <a:pt x="142" y="173"/>
                      <a:pt x="142" y="173"/>
                      <a:pt x="142" y="173"/>
                    </a:cubicBezTo>
                    <a:cubicBezTo>
                      <a:pt x="105" y="173"/>
                      <a:pt x="105" y="173"/>
                      <a:pt x="105" y="173"/>
                    </a:cubicBezTo>
                    <a:cubicBezTo>
                      <a:pt x="105" y="107"/>
                      <a:pt x="105" y="107"/>
                      <a:pt x="105" y="107"/>
                    </a:cubicBezTo>
                    <a:cubicBezTo>
                      <a:pt x="57" y="107"/>
                      <a:pt x="57" y="107"/>
                      <a:pt x="57" y="107"/>
                    </a:cubicBezTo>
                    <a:cubicBezTo>
                      <a:pt x="26" y="107"/>
                      <a:pt x="0" y="93"/>
                      <a:pt x="0" y="5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8" y="52"/>
                      <a:pt x="38" y="52"/>
                      <a:pt x="38" y="52"/>
                    </a:cubicBezTo>
                    <a:cubicBezTo>
                      <a:pt x="38" y="67"/>
                      <a:pt x="48" y="72"/>
                      <a:pt x="62" y="72"/>
                    </a:cubicBezTo>
                    <a:cubicBezTo>
                      <a:pt x="105" y="72"/>
                      <a:pt x="105" y="72"/>
                      <a:pt x="105" y="72"/>
                    </a:cubicBezTo>
                    <a:cubicBezTo>
                      <a:pt x="105" y="0"/>
                      <a:pt x="105" y="0"/>
                      <a:pt x="105" y="0"/>
                    </a:cubicBezTo>
                    <a:lnTo>
                      <a:pt x="14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2" name="Freeform 34"/>
              <p:cNvSpPr>
                <a:spLocks/>
              </p:cNvSpPr>
              <p:nvPr userDrawn="1"/>
            </p:nvSpPr>
            <p:spPr bwMode="auto">
              <a:xfrm>
                <a:off x="8545513" y="2473325"/>
                <a:ext cx="309563" cy="406400"/>
              </a:xfrm>
              <a:custGeom>
                <a:avLst/>
                <a:gdLst>
                  <a:gd name="T0" fmla="*/ 0 w 195"/>
                  <a:gd name="T1" fmla="*/ 0 h 256"/>
                  <a:gd name="T2" fmla="*/ 193 w 195"/>
                  <a:gd name="T3" fmla="*/ 0 h 256"/>
                  <a:gd name="T4" fmla="*/ 193 w 195"/>
                  <a:gd name="T5" fmla="*/ 52 h 256"/>
                  <a:gd name="T6" fmla="*/ 56 w 195"/>
                  <a:gd name="T7" fmla="*/ 52 h 256"/>
                  <a:gd name="T8" fmla="*/ 56 w 195"/>
                  <a:gd name="T9" fmla="*/ 102 h 256"/>
                  <a:gd name="T10" fmla="*/ 152 w 195"/>
                  <a:gd name="T11" fmla="*/ 102 h 256"/>
                  <a:gd name="T12" fmla="*/ 152 w 195"/>
                  <a:gd name="T13" fmla="*/ 151 h 256"/>
                  <a:gd name="T14" fmla="*/ 56 w 195"/>
                  <a:gd name="T15" fmla="*/ 151 h 256"/>
                  <a:gd name="T16" fmla="*/ 56 w 195"/>
                  <a:gd name="T17" fmla="*/ 204 h 256"/>
                  <a:gd name="T18" fmla="*/ 195 w 195"/>
                  <a:gd name="T19" fmla="*/ 204 h 256"/>
                  <a:gd name="T20" fmla="*/ 195 w 195"/>
                  <a:gd name="T21" fmla="*/ 256 h 256"/>
                  <a:gd name="T22" fmla="*/ 0 w 195"/>
                  <a:gd name="T23" fmla="*/ 256 h 256"/>
                  <a:gd name="T24" fmla="*/ 0 w 195"/>
                  <a:gd name="T25" fmla="*/ 0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95" h="256">
                    <a:moveTo>
                      <a:pt x="0" y="0"/>
                    </a:moveTo>
                    <a:lnTo>
                      <a:pt x="193" y="0"/>
                    </a:lnTo>
                    <a:lnTo>
                      <a:pt x="193" y="52"/>
                    </a:lnTo>
                    <a:lnTo>
                      <a:pt x="56" y="52"/>
                    </a:lnTo>
                    <a:lnTo>
                      <a:pt x="56" y="102"/>
                    </a:lnTo>
                    <a:lnTo>
                      <a:pt x="152" y="102"/>
                    </a:lnTo>
                    <a:lnTo>
                      <a:pt x="152" y="151"/>
                    </a:lnTo>
                    <a:lnTo>
                      <a:pt x="56" y="151"/>
                    </a:lnTo>
                    <a:lnTo>
                      <a:pt x="56" y="204"/>
                    </a:lnTo>
                    <a:lnTo>
                      <a:pt x="195" y="204"/>
                    </a:lnTo>
                    <a:lnTo>
                      <a:pt x="195" y="256"/>
                    </a:lnTo>
                    <a:lnTo>
                      <a:pt x="0" y="2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3" name="Freeform 35"/>
              <p:cNvSpPr>
                <a:spLocks/>
              </p:cNvSpPr>
              <p:nvPr userDrawn="1"/>
            </p:nvSpPr>
            <p:spPr bwMode="auto">
              <a:xfrm>
                <a:off x="8936038" y="2468563"/>
                <a:ext cx="387350" cy="415925"/>
              </a:xfrm>
              <a:custGeom>
                <a:avLst/>
                <a:gdLst>
                  <a:gd name="T0" fmla="*/ 92 w 165"/>
                  <a:gd name="T1" fmla="*/ 36 h 177"/>
                  <a:gd name="T2" fmla="*/ 39 w 165"/>
                  <a:gd name="T3" fmla="*/ 88 h 177"/>
                  <a:gd name="T4" fmla="*/ 92 w 165"/>
                  <a:gd name="T5" fmla="*/ 141 h 177"/>
                  <a:gd name="T6" fmla="*/ 138 w 165"/>
                  <a:gd name="T7" fmla="*/ 116 h 177"/>
                  <a:gd name="T8" fmla="*/ 165 w 165"/>
                  <a:gd name="T9" fmla="*/ 140 h 177"/>
                  <a:gd name="T10" fmla="*/ 92 w 165"/>
                  <a:gd name="T11" fmla="*/ 177 h 177"/>
                  <a:gd name="T12" fmla="*/ 0 w 165"/>
                  <a:gd name="T13" fmla="*/ 88 h 177"/>
                  <a:gd name="T14" fmla="*/ 91 w 165"/>
                  <a:gd name="T15" fmla="*/ 0 h 177"/>
                  <a:gd name="T16" fmla="*/ 165 w 165"/>
                  <a:gd name="T17" fmla="*/ 37 h 177"/>
                  <a:gd name="T18" fmla="*/ 138 w 165"/>
                  <a:gd name="T19" fmla="*/ 60 h 177"/>
                  <a:gd name="T20" fmla="*/ 92 w 165"/>
                  <a:gd name="T21" fmla="*/ 36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5" h="177">
                    <a:moveTo>
                      <a:pt x="92" y="36"/>
                    </a:moveTo>
                    <a:cubicBezTo>
                      <a:pt x="62" y="36"/>
                      <a:pt x="39" y="57"/>
                      <a:pt x="39" y="88"/>
                    </a:cubicBezTo>
                    <a:cubicBezTo>
                      <a:pt x="39" y="119"/>
                      <a:pt x="62" y="141"/>
                      <a:pt x="92" y="141"/>
                    </a:cubicBezTo>
                    <a:cubicBezTo>
                      <a:pt x="115" y="141"/>
                      <a:pt x="129" y="129"/>
                      <a:pt x="138" y="116"/>
                    </a:cubicBezTo>
                    <a:cubicBezTo>
                      <a:pt x="165" y="140"/>
                      <a:pt x="165" y="140"/>
                      <a:pt x="165" y="140"/>
                    </a:cubicBezTo>
                    <a:cubicBezTo>
                      <a:pt x="155" y="155"/>
                      <a:pt x="131" y="177"/>
                      <a:pt x="92" y="177"/>
                    </a:cubicBezTo>
                    <a:cubicBezTo>
                      <a:pt x="40" y="177"/>
                      <a:pt x="0" y="142"/>
                      <a:pt x="0" y="88"/>
                    </a:cubicBezTo>
                    <a:cubicBezTo>
                      <a:pt x="0" y="35"/>
                      <a:pt x="44" y="0"/>
                      <a:pt x="91" y="0"/>
                    </a:cubicBezTo>
                    <a:cubicBezTo>
                      <a:pt x="132" y="0"/>
                      <a:pt x="155" y="21"/>
                      <a:pt x="165" y="37"/>
                    </a:cubicBezTo>
                    <a:cubicBezTo>
                      <a:pt x="138" y="60"/>
                      <a:pt x="138" y="60"/>
                      <a:pt x="138" y="60"/>
                    </a:cubicBezTo>
                    <a:cubicBezTo>
                      <a:pt x="129" y="48"/>
                      <a:pt x="115" y="36"/>
                      <a:pt x="92" y="3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4" name="Freeform 36"/>
              <p:cNvSpPr>
                <a:spLocks noEditPoints="1"/>
              </p:cNvSpPr>
              <p:nvPr userDrawn="1"/>
            </p:nvSpPr>
            <p:spPr bwMode="auto">
              <a:xfrm>
                <a:off x="9436100" y="2473325"/>
                <a:ext cx="360363" cy="406400"/>
              </a:xfrm>
              <a:custGeom>
                <a:avLst/>
                <a:gdLst>
                  <a:gd name="T0" fmla="*/ 0 w 227"/>
                  <a:gd name="T1" fmla="*/ 256 h 256"/>
                  <a:gd name="T2" fmla="*/ 0 w 227"/>
                  <a:gd name="T3" fmla="*/ 0 h 256"/>
                  <a:gd name="T4" fmla="*/ 56 w 227"/>
                  <a:gd name="T5" fmla="*/ 0 h 256"/>
                  <a:gd name="T6" fmla="*/ 56 w 227"/>
                  <a:gd name="T7" fmla="*/ 256 h 256"/>
                  <a:gd name="T8" fmla="*/ 0 w 227"/>
                  <a:gd name="T9" fmla="*/ 256 h 256"/>
                  <a:gd name="T10" fmla="*/ 149 w 227"/>
                  <a:gd name="T11" fmla="*/ 0 h 256"/>
                  <a:gd name="T12" fmla="*/ 211 w 227"/>
                  <a:gd name="T13" fmla="*/ 0 h 256"/>
                  <a:gd name="T14" fmla="*/ 121 w 227"/>
                  <a:gd name="T15" fmla="*/ 111 h 256"/>
                  <a:gd name="T16" fmla="*/ 227 w 227"/>
                  <a:gd name="T17" fmla="*/ 256 h 256"/>
                  <a:gd name="T18" fmla="*/ 160 w 227"/>
                  <a:gd name="T19" fmla="*/ 256 h 256"/>
                  <a:gd name="T20" fmla="*/ 56 w 227"/>
                  <a:gd name="T21" fmla="*/ 114 h 256"/>
                  <a:gd name="T22" fmla="*/ 149 w 227"/>
                  <a:gd name="T23" fmla="*/ 0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27" h="256">
                    <a:moveTo>
                      <a:pt x="0" y="256"/>
                    </a:moveTo>
                    <a:lnTo>
                      <a:pt x="0" y="0"/>
                    </a:lnTo>
                    <a:lnTo>
                      <a:pt x="56" y="0"/>
                    </a:lnTo>
                    <a:lnTo>
                      <a:pt x="56" y="256"/>
                    </a:lnTo>
                    <a:lnTo>
                      <a:pt x="0" y="256"/>
                    </a:lnTo>
                    <a:close/>
                    <a:moveTo>
                      <a:pt x="149" y="0"/>
                    </a:moveTo>
                    <a:lnTo>
                      <a:pt x="211" y="0"/>
                    </a:lnTo>
                    <a:lnTo>
                      <a:pt x="121" y="111"/>
                    </a:lnTo>
                    <a:lnTo>
                      <a:pt x="227" y="256"/>
                    </a:lnTo>
                    <a:lnTo>
                      <a:pt x="160" y="256"/>
                    </a:lnTo>
                    <a:lnTo>
                      <a:pt x="56" y="114"/>
                    </a:lnTo>
                    <a:lnTo>
                      <a:pt x="14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5" name="Freeform 37"/>
              <p:cNvSpPr>
                <a:spLocks/>
              </p:cNvSpPr>
              <p:nvPr userDrawn="1"/>
            </p:nvSpPr>
            <p:spPr bwMode="auto">
              <a:xfrm>
                <a:off x="9896475" y="2473325"/>
                <a:ext cx="365125" cy="406400"/>
              </a:xfrm>
              <a:custGeom>
                <a:avLst/>
                <a:gdLst>
                  <a:gd name="T0" fmla="*/ 56 w 230"/>
                  <a:gd name="T1" fmla="*/ 170 h 256"/>
                  <a:gd name="T2" fmla="*/ 174 w 230"/>
                  <a:gd name="T3" fmla="*/ 0 h 256"/>
                  <a:gd name="T4" fmla="*/ 230 w 230"/>
                  <a:gd name="T5" fmla="*/ 0 h 256"/>
                  <a:gd name="T6" fmla="*/ 230 w 230"/>
                  <a:gd name="T7" fmla="*/ 256 h 256"/>
                  <a:gd name="T8" fmla="*/ 176 w 230"/>
                  <a:gd name="T9" fmla="*/ 256 h 256"/>
                  <a:gd name="T10" fmla="*/ 176 w 230"/>
                  <a:gd name="T11" fmla="*/ 84 h 256"/>
                  <a:gd name="T12" fmla="*/ 56 w 230"/>
                  <a:gd name="T13" fmla="*/ 256 h 256"/>
                  <a:gd name="T14" fmla="*/ 0 w 230"/>
                  <a:gd name="T15" fmla="*/ 256 h 256"/>
                  <a:gd name="T16" fmla="*/ 0 w 230"/>
                  <a:gd name="T17" fmla="*/ 0 h 256"/>
                  <a:gd name="T18" fmla="*/ 56 w 230"/>
                  <a:gd name="T19" fmla="*/ 0 h 256"/>
                  <a:gd name="T20" fmla="*/ 56 w 230"/>
                  <a:gd name="T21" fmla="*/ 170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0" h="256">
                    <a:moveTo>
                      <a:pt x="56" y="170"/>
                    </a:moveTo>
                    <a:lnTo>
                      <a:pt x="174" y="0"/>
                    </a:lnTo>
                    <a:lnTo>
                      <a:pt x="230" y="0"/>
                    </a:lnTo>
                    <a:lnTo>
                      <a:pt x="230" y="256"/>
                    </a:lnTo>
                    <a:lnTo>
                      <a:pt x="176" y="256"/>
                    </a:lnTo>
                    <a:lnTo>
                      <a:pt x="176" y="84"/>
                    </a:lnTo>
                    <a:lnTo>
                      <a:pt x="56" y="256"/>
                    </a:lnTo>
                    <a:lnTo>
                      <a:pt x="0" y="256"/>
                    </a:lnTo>
                    <a:lnTo>
                      <a:pt x="0" y="0"/>
                    </a:lnTo>
                    <a:lnTo>
                      <a:pt x="56" y="0"/>
                    </a:lnTo>
                    <a:lnTo>
                      <a:pt x="56" y="17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6" name="Freeform 38"/>
              <p:cNvSpPr>
                <a:spLocks noEditPoints="1"/>
              </p:cNvSpPr>
              <p:nvPr userDrawn="1"/>
            </p:nvSpPr>
            <p:spPr bwMode="auto">
              <a:xfrm>
                <a:off x="10414000" y="2344738"/>
                <a:ext cx="365125" cy="534988"/>
              </a:xfrm>
              <a:custGeom>
                <a:avLst/>
                <a:gdLst>
                  <a:gd name="T0" fmla="*/ 38 w 156"/>
                  <a:gd name="T1" fmla="*/ 170 h 228"/>
                  <a:gd name="T2" fmla="*/ 118 w 156"/>
                  <a:gd name="T3" fmla="*/ 55 h 228"/>
                  <a:gd name="T4" fmla="*/ 156 w 156"/>
                  <a:gd name="T5" fmla="*/ 55 h 228"/>
                  <a:gd name="T6" fmla="*/ 156 w 156"/>
                  <a:gd name="T7" fmla="*/ 228 h 228"/>
                  <a:gd name="T8" fmla="*/ 119 w 156"/>
                  <a:gd name="T9" fmla="*/ 228 h 228"/>
                  <a:gd name="T10" fmla="*/ 119 w 156"/>
                  <a:gd name="T11" fmla="*/ 112 h 228"/>
                  <a:gd name="T12" fmla="*/ 38 w 156"/>
                  <a:gd name="T13" fmla="*/ 228 h 228"/>
                  <a:gd name="T14" fmla="*/ 0 w 156"/>
                  <a:gd name="T15" fmla="*/ 228 h 228"/>
                  <a:gd name="T16" fmla="*/ 0 w 156"/>
                  <a:gd name="T17" fmla="*/ 55 h 228"/>
                  <a:gd name="T18" fmla="*/ 38 w 156"/>
                  <a:gd name="T19" fmla="*/ 55 h 228"/>
                  <a:gd name="T20" fmla="*/ 38 w 156"/>
                  <a:gd name="T21" fmla="*/ 170 h 228"/>
                  <a:gd name="T22" fmla="*/ 63 w 156"/>
                  <a:gd name="T23" fmla="*/ 0 h 228"/>
                  <a:gd name="T24" fmla="*/ 78 w 156"/>
                  <a:gd name="T25" fmla="*/ 18 h 228"/>
                  <a:gd name="T26" fmla="*/ 93 w 156"/>
                  <a:gd name="T27" fmla="*/ 0 h 228"/>
                  <a:gd name="T28" fmla="*/ 121 w 156"/>
                  <a:gd name="T29" fmla="*/ 0 h 228"/>
                  <a:gd name="T30" fmla="*/ 78 w 156"/>
                  <a:gd name="T31" fmla="*/ 42 h 228"/>
                  <a:gd name="T32" fmla="*/ 35 w 156"/>
                  <a:gd name="T33" fmla="*/ 0 h 228"/>
                  <a:gd name="T34" fmla="*/ 63 w 156"/>
                  <a:gd name="T35" fmla="*/ 0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56" h="228">
                    <a:moveTo>
                      <a:pt x="38" y="170"/>
                    </a:moveTo>
                    <a:cubicBezTo>
                      <a:pt x="118" y="55"/>
                      <a:pt x="118" y="55"/>
                      <a:pt x="118" y="55"/>
                    </a:cubicBezTo>
                    <a:cubicBezTo>
                      <a:pt x="156" y="55"/>
                      <a:pt x="156" y="55"/>
                      <a:pt x="156" y="55"/>
                    </a:cubicBezTo>
                    <a:cubicBezTo>
                      <a:pt x="156" y="228"/>
                      <a:pt x="156" y="228"/>
                      <a:pt x="156" y="228"/>
                    </a:cubicBezTo>
                    <a:cubicBezTo>
                      <a:pt x="119" y="228"/>
                      <a:pt x="119" y="228"/>
                      <a:pt x="119" y="228"/>
                    </a:cubicBezTo>
                    <a:cubicBezTo>
                      <a:pt x="119" y="112"/>
                      <a:pt x="119" y="112"/>
                      <a:pt x="119" y="112"/>
                    </a:cubicBezTo>
                    <a:cubicBezTo>
                      <a:pt x="38" y="228"/>
                      <a:pt x="38" y="228"/>
                      <a:pt x="38" y="228"/>
                    </a:cubicBezTo>
                    <a:cubicBezTo>
                      <a:pt x="0" y="228"/>
                      <a:pt x="0" y="228"/>
                      <a:pt x="0" y="228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38" y="55"/>
                      <a:pt x="38" y="55"/>
                      <a:pt x="38" y="55"/>
                    </a:cubicBezTo>
                    <a:lnTo>
                      <a:pt x="38" y="170"/>
                    </a:lnTo>
                    <a:close/>
                    <a:moveTo>
                      <a:pt x="63" y="0"/>
                    </a:moveTo>
                    <a:cubicBezTo>
                      <a:pt x="63" y="10"/>
                      <a:pt x="68" y="18"/>
                      <a:pt x="78" y="18"/>
                    </a:cubicBezTo>
                    <a:cubicBezTo>
                      <a:pt x="87" y="18"/>
                      <a:pt x="93" y="10"/>
                      <a:pt x="93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26"/>
                      <a:pt x="102" y="42"/>
                      <a:pt x="78" y="42"/>
                    </a:cubicBezTo>
                    <a:cubicBezTo>
                      <a:pt x="53" y="42"/>
                      <a:pt x="35" y="26"/>
                      <a:pt x="35" y="0"/>
                    </a:cubicBez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grpSp>
          <p:nvGrpSpPr>
            <p:cNvPr id="10" name="Группа 9"/>
            <p:cNvGrpSpPr/>
            <p:nvPr userDrawn="1"/>
          </p:nvGrpSpPr>
          <p:grpSpPr>
            <a:xfrm>
              <a:off x="3589338" y="3260725"/>
              <a:ext cx="5011737" cy="417513"/>
              <a:chOff x="3589338" y="3260725"/>
              <a:chExt cx="5011737" cy="417513"/>
            </a:xfrm>
          </p:grpSpPr>
          <p:sp>
            <p:nvSpPr>
              <p:cNvPr id="11" name="Freeform 39"/>
              <p:cNvSpPr>
                <a:spLocks/>
              </p:cNvSpPr>
              <p:nvPr userDrawn="1"/>
            </p:nvSpPr>
            <p:spPr bwMode="auto">
              <a:xfrm>
                <a:off x="3589338" y="3268663"/>
                <a:ext cx="393700" cy="403225"/>
              </a:xfrm>
              <a:custGeom>
                <a:avLst/>
                <a:gdLst>
                  <a:gd name="T0" fmla="*/ 26 w 168"/>
                  <a:gd name="T1" fmla="*/ 137 h 172"/>
                  <a:gd name="T2" fmla="*/ 44 w 168"/>
                  <a:gd name="T3" fmla="*/ 137 h 172"/>
                  <a:gd name="T4" fmla="*/ 71 w 168"/>
                  <a:gd name="T5" fmla="*/ 128 h 172"/>
                  <a:gd name="T6" fmla="*/ 0 w 168"/>
                  <a:gd name="T7" fmla="*/ 0 h 172"/>
                  <a:gd name="T8" fmla="*/ 42 w 168"/>
                  <a:gd name="T9" fmla="*/ 0 h 172"/>
                  <a:gd name="T10" fmla="*/ 90 w 168"/>
                  <a:gd name="T11" fmla="*/ 88 h 172"/>
                  <a:gd name="T12" fmla="*/ 128 w 168"/>
                  <a:gd name="T13" fmla="*/ 0 h 172"/>
                  <a:gd name="T14" fmla="*/ 168 w 168"/>
                  <a:gd name="T15" fmla="*/ 0 h 172"/>
                  <a:gd name="T16" fmla="*/ 109 w 168"/>
                  <a:gd name="T17" fmla="*/ 134 h 172"/>
                  <a:gd name="T18" fmla="*/ 54 w 168"/>
                  <a:gd name="T19" fmla="*/ 172 h 172"/>
                  <a:gd name="T20" fmla="*/ 26 w 168"/>
                  <a:gd name="T21" fmla="*/ 172 h 172"/>
                  <a:gd name="T22" fmla="*/ 26 w 168"/>
                  <a:gd name="T23" fmla="*/ 137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8" h="172">
                    <a:moveTo>
                      <a:pt x="26" y="137"/>
                    </a:moveTo>
                    <a:cubicBezTo>
                      <a:pt x="44" y="137"/>
                      <a:pt x="44" y="137"/>
                      <a:pt x="44" y="137"/>
                    </a:cubicBezTo>
                    <a:cubicBezTo>
                      <a:pt x="54" y="137"/>
                      <a:pt x="65" y="136"/>
                      <a:pt x="71" y="12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90" y="88"/>
                      <a:pt x="90" y="88"/>
                      <a:pt x="90" y="88"/>
                    </a:cubicBezTo>
                    <a:cubicBezTo>
                      <a:pt x="128" y="0"/>
                      <a:pt x="128" y="0"/>
                      <a:pt x="128" y="0"/>
                    </a:cubicBezTo>
                    <a:cubicBezTo>
                      <a:pt x="168" y="0"/>
                      <a:pt x="168" y="0"/>
                      <a:pt x="168" y="0"/>
                    </a:cubicBezTo>
                    <a:cubicBezTo>
                      <a:pt x="109" y="134"/>
                      <a:pt x="109" y="134"/>
                      <a:pt x="109" y="134"/>
                    </a:cubicBezTo>
                    <a:cubicBezTo>
                      <a:pt x="97" y="161"/>
                      <a:pt x="78" y="172"/>
                      <a:pt x="54" y="172"/>
                    </a:cubicBezTo>
                    <a:cubicBezTo>
                      <a:pt x="26" y="172"/>
                      <a:pt x="26" y="172"/>
                      <a:pt x="26" y="172"/>
                    </a:cubicBezTo>
                    <a:lnTo>
                      <a:pt x="26" y="13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" name="Freeform 40"/>
              <p:cNvSpPr>
                <a:spLocks/>
              </p:cNvSpPr>
              <p:nvPr userDrawn="1"/>
            </p:nvSpPr>
            <p:spPr bwMode="auto">
              <a:xfrm>
                <a:off x="4089400" y="3268663"/>
                <a:ext cx="365125" cy="403225"/>
              </a:xfrm>
              <a:custGeom>
                <a:avLst/>
                <a:gdLst>
                  <a:gd name="T0" fmla="*/ 230 w 230"/>
                  <a:gd name="T1" fmla="*/ 0 h 254"/>
                  <a:gd name="T2" fmla="*/ 230 w 230"/>
                  <a:gd name="T3" fmla="*/ 254 h 254"/>
                  <a:gd name="T4" fmla="*/ 174 w 230"/>
                  <a:gd name="T5" fmla="*/ 254 h 254"/>
                  <a:gd name="T6" fmla="*/ 174 w 230"/>
                  <a:gd name="T7" fmla="*/ 150 h 254"/>
                  <a:gd name="T8" fmla="*/ 56 w 230"/>
                  <a:gd name="T9" fmla="*/ 150 h 254"/>
                  <a:gd name="T10" fmla="*/ 56 w 230"/>
                  <a:gd name="T11" fmla="*/ 254 h 254"/>
                  <a:gd name="T12" fmla="*/ 0 w 230"/>
                  <a:gd name="T13" fmla="*/ 254 h 254"/>
                  <a:gd name="T14" fmla="*/ 0 w 230"/>
                  <a:gd name="T15" fmla="*/ 0 h 254"/>
                  <a:gd name="T16" fmla="*/ 56 w 230"/>
                  <a:gd name="T17" fmla="*/ 0 h 254"/>
                  <a:gd name="T18" fmla="*/ 56 w 230"/>
                  <a:gd name="T19" fmla="*/ 99 h 254"/>
                  <a:gd name="T20" fmla="*/ 174 w 230"/>
                  <a:gd name="T21" fmla="*/ 99 h 254"/>
                  <a:gd name="T22" fmla="*/ 174 w 230"/>
                  <a:gd name="T23" fmla="*/ 0 h 254"/>
                  <a:gd name="T24" fmla="*/ 230 w 230"/>
                  <a:gd name="T25" fmla="*/ 0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30" h="254">
                    <a:moveTo>
                      <a:pt x="230" y="0"/>
                    </a:moveTo>
                    <a:lnTo>
                      <a:pt x="230" y="254"/>
                    </a:lnTo>
                    <a:lnTo>
                      <a:pt x="174" y="254"/>
                    </a:lnTo>
                    <a:lnTo>
                      <a:pt x="174" y="150"/>
                    </a:lnTo>
                    <a:lnTo>
                      <a:pt x="56" y="150"/>
                    </a:lnTo>
                    <a:lnTo>
                      <a:pt x="56" y="254"/>
                    </a:lnTo>
                    <a:lnTo>
                      <a:pt x="0" y="254"/>
                    </a:lnTo>
                    <a:lnTo>
                      <a:pt x="0" y="0"/>
                    </a:lnTo>
                    <a:lnTo>
                      <a:pt x="56" y="0"/>
                    </a:lnTo>
                    <a:lnTo>
                      <a:pt x="56" y="99"/>
                    </a:lnTo>
                    <a:lnTo>
                      <a:pt x="174" y="99"/>
                    </a:lnTo>
                    <a:lnTo>
                      <a:pt x="174" y="0"/>
                    </a:lnTo>
                    <a:lnTo>
                      <a:pt x="23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" name="Freeform 41"/>
              <p:cNvSpPr>
                <a:spLocks/>
              </p:cNvSpPr>
              <p:nvPr userDrawn="1"/>
            </p:nvSpPr>
            <p:spPr bwMode="auto">
              <a:xfrm>
                <a:off x="4606925" y="3268663"/>
                <a:ext cx="365125" cy="403225"/>
              </a:xfrm>
              <a:custGeom>
                <a:avLst/>
                <a:gdLst>
                  <a:gd name="T0" fmla="*/ 56 w 230"/>
                  <a:gd name="T1" fmla="*/ 170 h 254"/>
                  <a:gd name="T2" fmla="*/ 174 w 230"/>
                  <a:gd name="T3" fmla="*/ 0 h 254"/>
                  <a:gd name="T4" fmla="*/ 230 w 230"/>
                  <a:gd name="T5" fmla="*/ 0 h 254"/>
                  <a:gd name="T6" fmla="*/ 230 w 230"/>
                  <a:gd name="T7" fmla="*/ 254 h 254"/>
                  <a:gd name="T8" fmla="*/ 175 w 230"/>
                  <a:gd name="T9" fmla="*/ 254 h 254"/>
                  <a:gd name="T10" fmla="*/ 175 w 230"/>
                  <a:gd name="T11" fmla="*/ 83 h 254"/>
                  <a:gd name="T12" fmla="*/ 56 w 230"/>
                  <a:gd name="T13" fmla="*/ 254 h 254"/>
                  <a:gd name="T14" fmla="*/ 0 w 230"/>
                  <a:gd name="T15" fmla="*/ 254 h 254"/>
                  <a:gd name="T16" fmla="*/ 0 w 230"/>
                  <a:gd name="T17" fmla="*/ 0 h 254"/>
                  <a:gd name="T18" fmla="*/ 56 w 230"/>
                  <a:gd name="T19" fmla="*/ 0 h 254"/>
                  <a:gd name="T20" fmla="*/ 56 w 230"/>
                  <a:gd name="T21" fmla="*/ 170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0" h="254">
                    <a:moveTo>
                      <a:pt x="56" y="170"/>
                    </a:moveTo>
                    <a:lnTo>
                      <a:pt x="174" y="0"/>
                    </a:lnTo>
                    <a:lnTo>
                      <a:pt x="230" y="0"/>
                    </a:lnTo>
                    <a:lnTo>
                      <a:pt x="230" y="254"/>
                    </a:lnTo>
                    <a:lnTo>
                      <a:pt x="175" y="254"/>
                    </a:lnTo>
                    <a:lnTo>
                      <a:pt x="175" y="83"/>
                    </a:lnTo>
                    <a:lnTo>
                      <a:pt x="56" y="254"/>
                    </a:lnTo>
                    <a:lnTo>
                      <a:pt x="0" y="254"/>
                    </a:lnTo>
                    <a:lnTo>
                      <a:pt x="0" y="0"/>
                    </a:lnTo>
                    <a:lnTo>
                      <a:pt x="56" y="0"/>
                    </a:lnTo>
                    <a:lnTo>
                      <a:pt x="56" y="17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" name="Freeform 42"/>
              <p:cNvSpPr>
                <a:spLocks noEditPoints="1"/>
              </p:cNvSpPr>
              <p:nvPr userDrawn="1"/>
            </p:nvSpPr>
            <p:spPr bwMode="auto">
              <a:xfrm>
                <a:off x="5124450" y="3268663"/>
                <a:ext cx="320675" cy="403225"/>
              </a:xfrm>
              <a:custGeom>
                <a:avLst/>
                <a:gdLst>
                  <a:gd name="T0" fmla="*/ 0 w 137"/>
                  <a:gd name="T1" fmla="*/ 0 h 172"/>
                  <a:gd name="T2" fmla="*/ 73 w 137"/>
                  <a:gd name="T3" fmla="*/ 0 h 172"/>
                  <a:gd name="T4" fmla="*/ 129 w 137"/>
                  <a:gd name="T5" fmla="*/ 45 h 172"/>
                  <a:gd name="T6" fmla="*/ 103 w 137"/>
                  <a:gd name="T7" fmla="*/ 81 h 172"/>
                  <a:gd name="T8" fmla="*/ 137 w 137"/>
                  <a:gd name="T9" fmla="*/ 122 h 172"/>
                  <a:gd name="T10" fmla="*/ 76 w 137"/>
                  <a:gd name="T11" fmla="*/ 172 h 172"/>
                  <a:gd name="T12" fmla="*/ 0 w 137"/>
                  <a:gd name="T13" fmla="*/ 172 h 172"/>
                  <a:gd name="T14" fmla="*/ 0 w 137"/>
                  <a:gd name="T15" fmla="*/ 0 h 172"/>
                  <a:gd name="T16" fmla="*/ 67 w 137"/>
                  <a:gd name="T17" fmla="*/ 31 h 172"/>
                  <a:gd name="T18" fmla="*/ 38 w 137"/>
                  <a:gd name="T19" fmla="*/ 31 h 172"/>
                  <a:gd name="T20" fmla="*/ 38 w 137"/>
                  <a:gd name="T21" fmla="*/ 70 h 172"/>
                  <a:gd name="T22" fmla="*/ 67 w 137"/>
                  <a:gd name="T23" fmla="*/ 70 h 172"/>
                  <a:gd name="T24" fmla="*/ 90 w 137"/>
                  <a:gd name="T25" fmla="*/ 50 h 172"/>
                  <a:gd name="T26" fmla="*/ 67 w 137"/>
                  <a:gd name="T27" fmla="*/ 31 h 172"/>
                  <a:gd name="T28" fmla="*/ 72 w 137"/>
                  <a:gd name="T29" fmla="*/ 141 h 172"/>
                  <a:gd name="T30" fmla="*/ 99 w 137"/>
                  <a:gd name="T31" fmla="*/ 119 h 172"/>
                  <a:gd name="T32" fmla="*/ 72 w 137"/>
                  <a:gd name="T33" fmla="*/ 99 h 172"/>
                  <a:gd name="T34" fmla="*/ 38 w 137"/>
                  <a:gd name="T35" fmla="*/ 99 h 172"/>
                  <a:gd name="T36" fmla="*/ 38 w 137"/>
                  <a:gd name="T37" fmla="*/ 141 h 172"/>
                  <a:gd name="T38" fmla="*/ 72 w 137"/>
                  <a:gd name="T39" fmla="*/ 141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37" h="172">
                    <a:moveTo>
                      <a:pt x="0" y="0"/>
                    </a:moveTo>
                    <a:cubicBezTo>
                      <a:pt x="73" y="0"/>
                      <a:pt x="73" y="0"/>
                      <a:pt x="73" y="0"/>
                    </a:cubicBezTo>
                    <a:cubicBezTo>
                      <a:pt x="108" y="0"/>
                      <a:pt x="129" y="18"/>
                      <a:pt x="129" y="45"/>
                    </a:cubicBezTo>
                    <a:cubicBezTo>
                      <a:pt x="129" y="66"/>
                      <a:pt x="116" y="77"/>
                      <a:pt x="103" y="81"/>
                    </a:cubicBezTo>
                    <a:cubicBezTo>
                      <a:pt x="120" y="85"/>
                      <a:pt x="137" y="97"/>
                      <a:pt x="137" y="122"/>
                    </a:cubicBezTo>
                    <a:cubicBezTo>
                      <a:pt x="137" y="153"/>
                      <a:pt x="112" y="172"/>
                      <a:pt x="76" y="172"/>
                    </a:cubicBezTo>
                    <a:cubicBezTo>
                      <a:pt x="0" y="172"/>
                      <a:pt x="0" y="172"/>
                      <a:pt x="0" y="172"/>
                    </a:cubicBezTo>
                    <a:lnTo>
                      <a:pt x="0" y="0"/>
                    </a:lnTo>
                    <a:close/>
                    <a:moveTo>
                      <a:pt x="67" y="31"/>
                    </a:moveTo>
                    <a:cubicBezTo>
                      <a:pt x="38" y="31"/>
                      <a:pt x="38" y="31"/>
                      <a:pt x="38" y="31"/>
                    </a:cubicBezTo>
                    <a:cubicBezTo>
                      <a:pt x="38" y="70"/>
                      <a:pt x="38" y="70"/>
                      <a:pt x="38" y="70"/>
                    </a:cubicBezTo>
                    <a:cubicBezTo>
                      <a:pt x="67" y="70"/>
                      <a:pt x="67" y="70"/>
                      <a:pt x="67" y="70"/>
                    </a:cubicBezTo>
                    <a:cubicBezTo>
                      <a:pt x="81" y="70"/>
                      <a:pt x="90" y="63"/>
                      <a:pt x="90" y="50"/>
                    </a:cubicBezTo>
                    <a:cubicBezTo>
                      <a:pt x="90" y="38"/>
                      <a:pt x="81" y="31"/>
                      <a:pt x="67" y="31"/>
                    </a:cubicBezTo>
                    <a:close/>
                    <a:moveTo>
                      <a:pt x="72" y="141"/>
                    </a:moveTo>
                    <a:cubicBezTo>
                      <a:pt x="86" y="141"/>
                      <a:pt x="99" y="134"/>
                      <a:pt x="99" y="119"/>
                    </a:cubicBezTo>
                    <a:cubicBezTo>
                      <a:pt x="99" y="105"/>
                      <a:pt x="86" y="99"/>
                      <a:pt x="72" y="99"/>
                    </a:cubicBezTo>
                    <a:cubicBezTo>
                      <a:pt x="38" y="99"/>
                      <a:pt x="38" y="99"/>
                      <a:pt x="38" y="99"/>
                    </a:cubicBezTo>
                    <a:cubicBezTo>
                      <a:pt x="38" y="141"/>
                      <a:pt x="38" y="141"/>
                      <a:pt x="38" y="141"/>
                    </a:cubicBezTo>
                    <a:lnTo>
                      <a:pt x="72" y="14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" name="Freeform 43"/>
              <p:cNvSpPr>
                <a:spLocks/>
              </p:cNvSpPr>
              <p:nvPr userDrawn="1"/>
            </p:nvSpPr>
            <p:spPr bwMode="auto">
              <a:xfrm>
                <a:off x="5570538" y="3268663"/>
                <a:ext cx="307975" cy="403225"/>
              </a:xfrm>
              <a:custGeom>
                <a:avLst/>
                <a:gdLst>
                  <a:gd name="T0" fmla="*/ 0 w 194"/>
                  <a:gd name="T1" fmla="*/ 0 h 254"/>
                  <a:gd name="T2" fmla="*/ 192 w 194"/>
                  <a:gd name="T3" fmla="*/ 0 h 254"/>
                  <a:gd name="T4" fmla="*/ 192 w 194"/>
                  <a:gd name="T5" fmla="*/ 52 h 254"/>
                  <a:gd name="T6" fmla="*/ 56 w 194"/>
                  <a:gd name="T7" fmla="*/ 52 h 254"/>
                  <a:gd name="T8" fmla="*/ 56 w 194"/>
                  <a:gd name="T9" fmla="*/ 100 h 254"/>
                  <a:gd name="T10" fmla="*/ 152 w 194"/>
                  <a:gd name="T11" fmla="*/ 100 h 254"/>
                  <a:gd name="T12" fmla="*/ 152 w 194"/>
                  <a:gd name="T13" fmla="*/ 150 h 254"/>
                  <a:gd name="T14" fmla="*/ 56 w 194"/>
                  <a:gd name="T15" fmla="*/ 150 h 254"/>
                  <a:gd name="T16" fmla="*/ 56 w 194"/>
                  <a:gd name="T17" fmla="*/ 202 h 254"/>
                  <a:gd name="T18" fmla="*/ 194 w 194"/>
                  <a:gd name="T19" fmla="*/ 202 h 254"/>
                  <a:gd name="T20" fmla="*/ 194 w 194"/>
                  <a:gd name="T21" fmla="*/ 254 h 254"/>
                  <a:gd name="T22" fmla="*/ 0 w 194"/>
                  <a:gd name="T23" fmla="*/ 254 h 254"/>
                  <a:gd name="T24" fmla="*/ 0 w 194"/>
                  <a:gd name="T25" fmla="*/ 0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94" h="254">
                    <a:moveTo>
                      <a:pt x="0" y="0"/>
                    </a:moveTo>
                    <a:lnTo>
                      <a:pt x="192" y="0"/>
                    </a:lnTo>
                    <a:lnTo>
                      <a:pt x="192" y="52"/>
                    </a:lnTo>
                    <a:lnTo>
                      <a:pt x="56" y="52"/>
                    </a:lnTo>
                    <a:lnTo>
                      <a:pt x="56" y="100"/>
                    </a:lnTo>
                    <a:lnTo>
                      <a:pt x="152" y="100"/>
                    </a:lnTo>
                    <a:lnTo>
                      <a:pt x="152" y="150"/>
                    </a:lnTo>
                    <a:lnTo>
                      <a:pt x="56" y="150"/>
                    </a:lnTo>
                    <a:lnTo>
                      <a:pt x="56" y="202"/>
                    </a:lnTo>
                    <a:lnTo>
                      <a:pt x="194" y="202"/>
                    </a:lnTo>
                    <a:lnTo>
                      <a:pt x="194" y="254"/>
                    </a:lnTo>
                    <a:lnTo>
                      <a:pt x="0" y="25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" name="Freeform 44"/>
              <p:cNvSpPr>
                <a:spLocks noEditPoints="1"/>
              </p:cNvSpPr>
              <p:nvPr userDrawn="1"/>
            </p:nvSpPr>
            <p:spPr bwMode="auto">
              <a:xfrm>
                <a:off x="6008688" y="3268663"/>
                <a:ext cx="304800" cy="403225"/>
              </a:xfrm>
              <a:custGeom>
                <a:avLst/>
                <a:gdLst>
                  <a:gd name="T0" fmla="*/ 0 w 130"/>
                  <a:gd name="T1" fmla="*/ 0 h 172"/>
                  <a:gd name="T2" fmla="*/ 68 w 130"/>
                  <a:gd name="T3" fmla="*/ 0 h 172"/>
                  <a:gd name="T4" fmla="*/ 130 w 130"/>
                  <a:gd name="T5" fmla="*/ 56 h 172"/>
                  <a:gd name="T6" fmla="*/ 68 w 130"/>
                  <a:gd name="T7" fmla="*/ 113 h 172"/>
                  <a:gd name="T8" fmla="*/ 38 w 130"/>
                  <a:gd name="T9" fmla="*/ 113 h 172"/>
                  <a:gd name="T10" fmla="*/ 38 w 130"/>
                  <a:gd name="T11" fmla="*/ 172 h 172"/>
                  <a:gd name="T12" fmla="*/ 0 w 130"/>
                  <a:gd name="T13" fmla="*/ 172 h 172"/>
                  <a:gd name="T14" fmla="*/ 0 w 130"/>
                  <a:gd name="T15" fmla="*/ 0 h 172"/>
                  <a:gd name="T16" fmla="*/ 91 w 130"/>
                  <a:gd name="T17" fmla="*/ 56 h 172"/>
                  <a:gd name="T18" fmla="*/ 66 w 130"/>
                  <a:gd name="T19" fmla="*/ 34 h 172"/>
                  <a:gd name="T20" fmla="*/ 38 w 130"/>
                  <a:gd name="T21" fmla="*/ 34 h 172"/>
                  <a:gd name="T22" fmla="*/ 38 w 130"/>
                  <a:gd name="T23" fmla="*/ 79 h 172"/>
                  <a:gd name="T24" fmla="*/ 66 w 130"/>
                  <a:gd name="T25" fmla="*/ 79 h 172"/>
                  <a:gd name="T26" fmla="*/ 91 w 130"/>
                  <a:gd name="T27" fmla="*/ 5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30" h="172">
                    <a:moveTo>
                      <a:pt x="0" y="0"/>
                    </a:moveTo>
                    <a:cubicBezTo>
                      <a:pt x="68" y="0"/>
                      <a:pt x="68" y="0"/>
                      <a:pt x="68" y="0"/>
                    </a:cubicBezTo>
                    <a:cubicBezTo>
                      <a:pt x="103" y="0"/>
                      <a:pt x="130" y="20"/>
                      <a:pt x="130" y="56"/>
                    </a:cubicBezTo>
                    <a:cubicBezTo>
                      <a:pt x="130" y="93"/>
                      <a:pt x="103" y="113"/>
                      <a:pt x="68" y="113"/>
                    </a:cubicBezTo>
                    <a:cubicBezTo>
                      <a:pt x="38" y="113"/>
                      <a:pt x="38" y="113"/>
                      <a:pt x="38" y="113"/>
                    </a:cubicBezTo>
                    <a:cubicBezTo>
                      <a:pt x="38" y="172"/>
                      <a:pt x="38" y="172"/>
                      <a:pt x="38" y="172"/>
                    </a:cubicBezTo>
                    <a:cubicBezTo>
                      <a:pt x="0" y="172"/>
                      <a:pt x="0" y="172"/>
                      <a:pt x="0" y="172"/>
                    </a:cubicBezTo>
                    <a:lnTo>
                      <a:pt x="0" y="0"/>
                    </a:lnTo>
                    <a:close/>
                    <a:moveTo>
                      <a:pt x="91" y="56"/>
                    </a:moveTo>
                    <a:cubicBezTo>
                      <a:pt x="91" y="43"/>
                      <a:pt x="81" y="34"/>
                      <a:pt x="66" y="34"/>
                    </a:cubicBezTo>
                    <a:cubicBezTo>
                      <a:pt x="38" y="34"/>
                      <a:pt x="38" y="34"/>
                      <a:pt x="38" y="34"/>
                    </a:cubicBezTo>
                    <a:cubicBezTo>
                      <a:pt x="38" y="79"/>
                      <a:pt x="38" y="79"/>
                      <a:pt x="38" y="79"/>
                    </a:cubicBezTo>
                    <a:cubicBezTo>
                      <a:pt x="66" y="79"/>
                      <a:pt x="66" y="79"/>
                      <a:pt x="66" y="79"/>
                    </a:cubicBezTo>
                    <a:cubicBezTo>
                      <a:pt x="81" y="79"/>
                      <a:pt x="91" y="70"/>
                      <a:pt x="91" y="5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7" name="Freeform 45"/>
              <p:cNvSpPr>
                <a:spLocks/>
              </p:cNvSpPr>
              <p:nvPr userDrawn="1"/>
            </p:nvSpPr>
            <p:spPr bwMode="auto">
              <a:xfrm>
                <a:off x="6400800" y="3260725"/>
                <a:ext cx="384175" cy="417513"/>
              </a:xfrm>
              <a:custGeom>
                <a:avLst/>
                <a:gdLst>
                  <a:gd name="T0" fmla="*/ 91 w 164"/>
                  <a:gd name="T1" fmla="*/ 36 h 178"/>
                  <a:gd name="T2" fmla="*/ 39 w 164"/>
                  <a:gd name="T3" fmla="*/ 89 h 178"/>
                  <a:gd name="T4" fmla="*/ 91 w 164"/>
                  <a:gd name="T5" fmla="*/ 142 h 178"/>
                  <a:gd name="T6" fmla="*/ 137 w 164"/>
                  <a:gd name="T7" fmla="*/ 117 h 178"/>
                  <a:gd name="T8" fmla="*/ 164 w 164"/>
                  <a:gd name="T9" fmla="*/ 140 h 178"/>
                  <a:gd name="T10" fmla="*/ 91 w 164"/>
                  <a:gd name="T11" fmla="*/ 178 h 178"/>
                  <a:gd name="T12" fmla="*/ 0 w 164"/>
                  <a:gd name="T13" fmla="*/ 89 h 178"/>
                  <a:gd name="T14" fmla="*/ 91 w 164"/>
                  <a:gd name="T15" fmla="*/ 0 h 178"/>
                  <a:gd name="T16" fmla="*/ 164 w 164"/>
                  <a:gd name="T17" fmla="*/ 38 h 178"/>
                  <a:gd name="T18" fmla="*/ 137 w 164"/>
                  <a:gd name="T19" fmla="*/ 61 h 178"/>
                  <a:gd name="T20" fmla="*/ 91 w 164"/>
                  <a:gd name="T21" fmla="*/ 36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4" h="178">
                    <a:moveTo>
                      <a:pt x="91" y="36"/>
                    </a:moveTo>
                    <a:cubicBezTo>
                      <a:pt x="62" y="36"/>
                      <a:pt x="39" y="58"/>
                      <a:pt x="39" y="89"/>
                    </a:cubicBezTo>
                    <a:cubicBezTo>
                      <a:pt x="39" y="120"/>
                      <a:pt x="62" y="142"/>
                      <a:pt x="91" y="142"/>
                    </a:cubicBezTo>
                    <a:cubicBezTo>
                      <a:pt x="114" y="142"/>
                      <a:pt x="128" y="129"/>
                      <a:pt x="137" y="117"/>
                    </a:cubicBezTo>
                    <a:cubicBezTo>
                      <a:pt x="164" y="140"/>
                      <a:pt x="164" y="140"/>
                      <a:pt x="164" y="140"/>
                    </a:cubicBezTo>
                    <a:cubicBezTo>
                      <a:pt x="155" y="156"/>
                      <a:pt x="130" y="178"/>
                      <a:pt x="91" y="178"/>
                    </a:cubicBezTo>
                    <a:cubicBezTo>
                      <a:pt x="40" y="178"/>
                      <a:pt x="0" y="142"/>
                      <a:pt x="0" y="89"/>
                    </a:cubicBezTo>
                    <a:cubicBezTo>
                      <a:pt x="0" y="36"/>
                      <a:pt x="43" y="0"/>
                      <a:pt x="91" y="0"/>
                    </a:cubicBezTo>
                    <a:cubicBezTo>
                      <a:pt x="132" y="0"/>
                      <a:pt x="155" y="22"/>
                      <a:pt x="164" y="38"/>
                    </a:cubicBezTo>
                    <a:cubicBezTo>
                      <a:pt x="137" y="61"/>
                      <a:pt x="137" y="61"/>
                      <a:pt x="137" y="61"/>
                    </a:cubicBezTo>
                    <a:cubicBezTo>
                      <a:pt x="128" y="49"/>
                      <a:pt x="114" y="36"/>
                      <a:pt x="91" y="3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" name="Freeform 46"/>
              <p:cNvSpPr>
                <a:spLocks/>
              </p:cNvSpPr>
              <p:nvPr userDrawn="1"/>
            </p:nvSpPr>
            <p:spPr bwMode="auto">
              <a:xfrm>
                <a:off x="6899275" y="3268663"/>
                <a:ext cx="365125" cy="403225"/>
              </a:xfrm>
              <a:custGeom>
                <a:avLst/>
                <a:gdLst>
                  <a:gd name="T0" fmla="*/ 55 w 230"/>
                  <a:gd name="T1" fmla="*/ 170 h 254"/>
                  <a:gd name="T2" fmla="*/ 174 w 230"/>
                  <a:gd name="T3" fmla="*/ 0 h 254"/>
                  <a:gd name="T4" fmla="*/ 230 w 230"/>
                  <a:gd name="T5" fmla="*/ 0 h 254"/>
                  <a:gd name="T6" fmla="*/ 230 w 230"/>
                  <a:gd name="T7" fmla="*/ 254 h 254"/>
                  <a:gd name="T8" fmla="*/ 174 w 230"/>
                  <a:gd name="T9" fmla="*/ 254 h 254"/>
                  <a:gd name="T10" fmla="*/ 174 w 230"/>
                  <a:gd name="T11" fmla="*/ 83 h 254"/>
                  <a:gd name="T12" fmla="*/ 55 w 230"/>
                  <a:gd name="T13" fmla="*/ 254 h 254"/>
                  <a:gd name="T14" fmla="*/ 0 w 230"/>
                  <a:gd name="T15" fmla="*/ 254 h 254"/>
                  <a:gd name="T16" fmla="*/ 0 w 230"/>
                  <a:gd name="T17" fmla="*/ 0 h 254"/>
                  <a:gd name="T18" fmla="*/ 55 w 230"/>
                  <a:gd name="T19" fmla="*/ 0 h 254"/>
                  <a:gd name="T20" fmla="*/ 55 w 230"/>
                  <a:gd name="T21" fmla="*/ 170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0" h="254">
                    <a:moveTo>
                      <a:pt x="55" y="170"/>
                    </a:moveTo>
                    <a:lnTo>
                      <a:pt x="174" y="0"/>
                    </a:lnTo>
                    <a:lnTo>
                      <a:pt x="230" y="0"/>
                    </a:lnTo>
                    <a:lnTo>
                      <a:pt x="230" y="254"/>
                    </a:lnTo>
                    <a:lnTo>
                      <a:pt x="174" y="254"/>
                    </a:lnTo>
                    <a:lnTo>
                      <a:pt x="174" y="83"/>
                    </a:lnTo>
                    <a:lnTo>
                      <a:pt x="55" y="254"/>
                    </a:lnTo>
                    <a:lnTo>
                      <a:pt x="0" y="254"/>
                    </a:lnTo>
                    <a:lnTo>
                      <a:pt x="0" y="0"/>
                    </a:lnTo>
                    <a:lnTo>
                      <a:pt x="55" y="0"/>
                    </a:lnTo>
                    <a:lnTo>
                      <a:pt x="55" y="17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" name="Freeform 47"/>
              <p:cNvSpPr>
                <a:spLocks/>
              </p:cNvSpPr>
              <p:nvPr userDrawn="1"/>
            </p:nvSpPr>
            <p:spPr bwMode="auto">
              <a:xfrm>
                <a:off x="7378700" y="3268663"/>
                <a:ext cx="357188" cy="403225"/>
              </a:xfrm>
              <a:custGeom>
                <a:avLst/>
                <a:gdLst>
                  <a:gd name="T0" fmla="*/ 0 w 225"/>
                  <a:gd name="T1" fmla="*/ 0 h 254"/>
                  <a:gd name="T2" fmla="*/ 225 w 225"/>
                  <a:gd name="T3" fmla="*/ 0 h 254"/>
                  <a:gd name="T4" fmla="*/ 225 w 225"/>
                  <a:gd name="T5" fmla="*/ 52 h 254"/>
                  <a:gd name="T6" fmla="*/ 141 w 225"/>
                  <a:gd name="T7" fmla="*/ 52 h 254"/>
                  <a:gd name="T8" fmla="*/ 141 w 225"/>
                  <a:gd name="T9" fmla="*/ 254 h 254"/>
                  <a:gd name="T10" fmla="*/ 84 w 225"/>
                  <a:gd name="T11" fmla="*/ 254 h 254"/>
                  <a:gd name="T12" fmla="*/ 84 w 225"/>
                  <a:gd name="T13" fmla="*/ 52 h 254"/>
                  <a:gd name="T14" fmla="*/ 0 w 225"/>
                  <a:gd name="T15" fmla="*/ 52 h 254"/>
                  <a:gd name="T16" fmla="*/ 0 w 225"/>
                  <a:gd name="T17" fmla="*/ 0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5" h="254">
                    <a:moveTo>
                      <a:pt x="0" y="0"/>
                    </a:moveTo>
                    <a:lnTo>
                      <a:pt x="225" y="0"/>
                    </a:lnTo>
                    <a:lnTo>
                      <a:pt x="225" y="52"/>
                    </a:lnTo>
                    <a:lnTo>
                      <a:pt x="141" y="52"/>
                    </a:lnTo>
                    <a:lnTo>
                      <a:pt x="141" y="254"/>
                    </a:lnTo>
                    <a:lnTo>
                      <a:pt x="84" y="254"/>
                    </a:lnTo>
                    <a:lnTo>
                      <a:pt x="84" y="52"/>
                    </a:lnTo>
                    <a:lnTo>
                      <a:pt x="0" y="5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" name="Freeform 48"/>
              <p:cNvSpPr>
                <a:spLocks/>
              </p:cNvSpPr>
              <p:nvPr userDrawn="1"/>
            </p:nvSpPr>
            <p:spPr bwMode="auto">
              <a:xfrm>
                <a:off x="7850188" y="3268663"/>
                <a:ext cx="309563" cy="403225"/>
              </a:xfrm>
              <a:custGeom>
                <a:avLst/>
                <a:gdLst>
                  <a:gd name="T0" fmla="*/ 0 w 195"/>
                  <a:gd name="T1" fmla="*/ 0 h 254"/>
                  <a:gd name="T2" fmla="*/ 193 w 195"/>
                  <a:gd name="T3" fmla="*/ 0 h 254"/>
                  <a:gd name="T4" fmla="*/ 193 w 195"/>
                  <a:gd name="T5" fmla="*/ 52 h 254"/>
                  <a:gd name="T6" fmla="*/ 56 w 195"/>
                  <a:gd name="T7" fmla="*/ 52 h 254"/>
                  <a:gd name="T8" fmla="*/ 56 w 195"/>
                  <a:gd name="T9" fmla="*/ 100 h 254"/>
                  <a:gd name="T10" fmla="*/ 153 w 195"/>
                  <a:gd name="T11" fmla="*/ 100 h 254"/>
                  <a:gd name="T12" fmla="*/ 153 w 195"/>
                  <a:gd name="T13" fmla="*/ 150 h 254"/>
                  <a:gd name="T14" fmla="*/ 56 w 195"/>
                  <a:gd name="T15" fmla="*/ 150 h 254"/>
                  <a:gd name="T16" fmla="*/ 56 w 195"/>
                  <a:gd name="T17" fmla="*/ 202 h 254"/>
                  <a:gd name="T18" fmla="*/ 195 w 195"/>
                  <a:gd name="T19" fmla="*/ 202 h 254"/>
                  <a:gd name="T20" fmla="*/ 195 w 195"/>
                  <a:gd name="T21" fmla="*/ 254 h 254"/>
                  <a:gd name="T22" fmla="*/ 0 w 195"/>
                  <a:gd name="T23" fmla="*/ 254 h 254"/>
                  <a:gd name="T24" fmla="*/ 0 w 195"/>
                  <a:gd name="T25" fmla="*/ 0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95" h="254">
                    <a:moveTo>
                      <a:pt x="0" y="0"/>
                    </a:moveTo>
                    <a:lnTo>
                      <a:pt x="193" y="0"/>
                    </a:lnTo>
                    <a:lnTo>
                      <a:pt x="193" y="52"/>
                    </a:lnTo>
                    <a:lnTo>
                      <a:pt x="56" y="52"/>
                    </a:lnTo>
                    <a:lnTo>
                      <a:pt x="56" y="100"/>
                    </a:lnTo>
                    <a:lnTo>
                      <a:pt x="153" y="100"/>
                    </a:lnTo>
                    <a:lnTo>
                      <a:pt x="153" y="150"/>
                    </a:lnTo>
                    <a:lnTo>
                      <a:pt x="56" y="150"/>
                    </a:lnTo>
                    <a:lnTo>
                      <a:pt x="56" y="202"/>
                    </a:lnTo>
                    <a:lnTo>
                      <a:pt x="195" y="202"/>
                    </a:lnTo>
                    <a:lnTo>
                      <a:pt x="195" y="254"/>
                    </a:lnTo>
                    <a:lnTo>
                      <a:pt x="0" y="25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1" name="Freeform 49"/>
              <p:cNvSpPr>
                <a:spLocks/>
              </p:cNvSpPr>
              <p:nvPr userDrawn="1"/>
            </p:nvSpPr>
            <p:spPr bwMode="auto">
              <a:xfrm>
                <a:off x="8245475" y="3268663"/>
                <a:ext cx="355600" cy="403225"/>
              </a:xfrm>
              <a:custGeom>
                <a:avLst/>
                <a:gdLst>
                  <a:gd name="T0" fmla="*/ 0 w 224"/>
                  <a:gd name="T1" fmla="*/ 0 h 254"/>
                  <a:gd name="T2" fmla="*/ 224 w 224"/>
                  <a:gd name="T3" fmla="*/ 0 h 254"/>
                  <a:gd name="T4" fmla="*/ 224 w 224"/>
                  <a:gd name="T5" fmla="*/ 52 h 254"/>
                  <a:gd name="T6" fmla="*/ 140 w 224"/>
                  <a:gd name="T7" fmla="*/ 52 h 254"/>
                  <a:gd name="T8" fmla="*/ 140 w 224"/>
                  <a:gd name="T9" fmla="*/ 254 h 254"/>
                  <a:gd name="T10" fmla="*/ 84 w 224"/>
                  <a:gd name="T11" fmla="*/ 254 h 254"/>
                  <a:gd name="T12" fmla="*/ 84 w 224"/>
                  <a:gd name="T13" fmla="*/ 52 h 254"/>
                  <a:gd name="T14" fmla="*/ 0 w 224"/>
                  <a:gd name="T15" fmla="*/ 52 h 254"/>
                  <a:gd name="T16" fmla="*/ 0 w 224"/>
                  <a:gd name="T17" fmla="*/ 0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4" h="254">
                    <a:moveTo>
                      <a:pt x="0" y="0"/>
                    </a:moveTo>
                    <a:lnTo>
                      <a:pt x="224" y="0"/>
                    </a:lnTo>
                    <a:lnTo>
                      <a:pt x="224" y="52"/>
                    </a:lnTo>
                    <a:lnTo>
                      <a:pt x="140" y="52"/>
                    </a:lnTo>
                    <a:lnTo>
                      <a:pt x="140" y="254"/>
                    </a:lnTo>
                    <a:lnTo>
                      <a:pt x="84" y="254"/>
                    </a:lnTo>
                    <a:lnTo>
                      <a:pt x="84" y="52"/>
                    </a:lnTo>
                    <a:lnTo>
                      <a:pt x="0" y="5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</p:grpSp>
      <p:pic>
        <p:nvPicPr>
          <p:cNvPr id="56" name="Рисунок 5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7935" y="0"/>
            <a:ext cx="3750940" cy="1385365"/>
          </a:xfrm>
          <a:prstGeom prst="rect">
            <a:avLst/>
          </a:prstGeom>
        </p:spPr>
      </p:pic>
      <p:pic>
        <p:nvPicPr>
          <p:cNvPr id="57" name="Рисунок 5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r="36529" b="28610"/>
          <a:stretch/>
        </p:blipFill>
        <p:spPr>
          <a:xfrm>
            <a:off x="5683002" y="981346"/>
            <a:ext cx="6508998" cy="5876654"/>
          </a:xfrm>
          <a:prstGeom prst="rect">
            <a:avLst/>
          </a:prstGeom>
        </p:spPr>
      </p:pic>
      <p:pic>
        <p:nvPicPr>
          <p:cNvPr id="58" name="Рисунок 5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095" b="10723"/>
          <a:stretch/>
        </p:blipFill>
        <p:spPr>
          <a:xfrm>
            <a:off x="4103355" y="2416957"/>
            <a:ext cx="8088645" cy="4441043"/>
          </a:xfrm>
          <a:prstGeom prst="rect">
            <a:avLst/>
          </a:prstGeom>
        </p:spPr>
      </p:pic>
      <p:sp>
        <p:nvSpPr>
          <p:cNvPr id="59" name="Заголовок 1"/>
          <p:cNvSpPr txBox="1">
            <a:spLocks/>
          </p:cNvSpPr>
          <p:nvPr/>
        </p:nvSpPr>
        <p:spPr>
          <a:xfrm>
            <a:off x="319909" y="2044845"/>
            <a:ext cx="8784976" cy="2520280"/>
          </a:xfrm>
          <a:prstGeom prst="rect">
            <a:avLst/>
          </a:prstGeom>
        </p:spPr>
        <p:txBody>
          <a:bodyPr lIns="0" tIns="0" rIns="0" b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000" kern="1200">
                <a:solidFill>
                  <a:srgbClr val="FFC0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6000" b="1" dirty="0"/>
              <a:t>ЖИЗНЬ В РИТМЕ УСПЕХА: КАК УСПЕВАТЬ МНОГОЕ</a:t>
            </a:r>
          </a:p>
        </p:txBody>
      </p:sp>
    </p:spTree>
    <p:extLst>
      <p:ext uri="{BB962C8B-B14F-4D97-AF65-F5344CB8AC3E}">
        <p14:creationId xmlns:p14="http://schemas.microsoft.com/office/powerpoint/2010/main" val="42210100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54" b="35300"/>
          <a:stretch/>
        </p:blipFill>
        <p:spPr>
          <a:xfrm>
            <a:off x="0" y="2420888"/>
            <a:ext cx="4354641" cy="443711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23128"/>
          <a:stretch/>
        </p:blipFill>
        <p:spPr>
          <a:xfrm>
            <a:off x="10379240" y="5733256"/>
            <a:ext cx="1812760" cy="1146515"/>
          </a:xfrm>
          <a:prstGeom prst="rect">
            <a:avLst/>
          </a:prstGeom>
        </p:spPr>
      </p:pic>
      <p:sp>
        <p:nvSpPr>
          <p:cNvPr id="7" name="Номер слайда 5"/>
          <p:cNvSpPr txBox="1">
            <a:spLocks/>
          </p:cNvSpPr>
          <p:nvPr/>
        </p:nvSpPr>
        <p:spPr>
          <a:xfrm>
            <a:off x="9048328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r" defTabSz="914400" rtl="0" eaLnBrk="1" latinLnBrk="0" hangingPunct="1">
              <a:defRPr sz="18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A35054A-CDCB-42D0-80D1-2FB7E747D39E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2724793" y="2708920"/>
            <a:ext cx="10225136" cy="648072"/>
          </a:xfrm>
          <a:prstGeom prst="rect">
            <a:avLst/>
          </a:prstGeom>
        </p:spPr>
        <p:txBody>
          <a:bodyPr lIns="0" tIns="0" rIns="0" b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dirty="0">
                <a:solidFill>
                  <a:srgbClr val="3AAA35"/>
                </a:solidFill>
              </a:rPr>
              <a:t>ЧТО НУЖНО УСПЕВАТЬ ДЕЛАТЬ?</a:t>
            </a:r>
          </a:p>
        </p:txBody>
      </p:sp>
    </p:spTree>
    <p:extLst>
      <p:ext uri="{BB962C8B-B14F-4D97-AF65-F5344CB8AC3E}">
        <p14:creationId xmlns:p14="http://schemas.microsoft.com/office/powerpoint/2010/main" val="28164388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54" b="35300"/>
          <a:stretch/>
        </p:blipFill>
        <p:spPr>
          <a:xfrm>
            <a:off x="0" y="2780928"/>
            <a:ext cx="4001293" cy="407707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4232" y="0"/>
            <a:ext cx="4007768" cy="1480221"/>
          </a:xfrm>
          <a:prstGeom prst="rect">
            <a:avLst/>
          </a:prstGeom>
        </p:spPr>
      </p:pic>
      <p:grpSp>
        <p:nvGrpSpPr>
          <p:cNvPr id="7" name="Группа 6"/>
          <p:cNvGrpSpPr>
            <a:grpSpLocks noChangeAspect="1"/>
          </p:cNvGrpSpPr>
          <p:nvPr/>
        </p:nvGrpSpPr>
        <p:grpSpPr>
          <a:xfrm>
            <a:off x="634047" y="548680"/>
            <a:ext cx="2293601" cy="493693"/>
            <a:chOff x="763587" y="1552575"/>
            <a:chExt cx="10015538" cy="2155826"/>
          </a:xfrm>
        </p:grpSpPr>
        <p:grpSp>
          <p:nvGrpSpPr>
            <p:cNvPr id="8" name="Группа 7"/>
            <p:cNvGrpSpPr/>
            <p:nvPr userDrawn="1"/>
          </p:nvGrpSpPr>
          <p:grpSpPr>
            <a:xfrm>
              <a:off x="763587" y="1635125"/>
              <a:ext cx="2071689" cy="2073276"/>
              <a:chOff x="763587" y="1635125"/>
              <a:chExt cx="2071689" cy="2073276"/>
            </a:xfrm>
          </p:grpSpPr>
          <p:sp>
            <p:nvSpPr>
              <p:cNvPr id="45" name="Freeform 5"/>
              <p:cNvSpPr>
                <a:spLocks/>
              </p:cNvSpPr>
              <p:nvPr userDrawn="1"/>
            </p:nvSpPr>
            <p:spPr bwMode="auto">
              <a:xfrm>
                <a:off x="763587" y="2325688"/>
                <a:ext cx="2071688" cy="692150"/>
              </a:xfrm>
              <a:custGeom>
                <a:avLst/>
                <a:gdLst>
                  <a:gd name="T0" fmla="*/ 1305 w 1305"/>
                  <a:gd name="T1" fmla="*/ 80 h 436"/>
                  <a:gd name="T2" fmla="*/ 1088 w 1305"/>
                  <a:gd name="T3" fmla="*/ 0 h 436"/>
                  <a:gd name="T4" fmla="*/ 870 w 1305"/>
                  <a:gd name="T5" fmla="*/ 80 h 436"/>
                  <a:gd name="T6" fmla="*/ 653 w 1305"/>
                  <a:gd name="T7" fmla="*/ 0 h 436"/>
                  <a:gd name="T8" fmla="*/ 435 w 1305"/>
                  <a:gd name="T9" fmla="*/ 80 h 436"/>
                  <a:gd name="T10" fmla="*/ 218 w 1305"/>
                  <a:gd name="T11" fmla="*/ 0 h 436"/>
                  <a:gd name="T12" fmla="*/ 0 w 1305"/>
                  <a:gd name="T13" fmla="*/ 80 h 436"/>
                  <a:gd name="T14" fmla="*/ 0 w 1305"/>
                  <a:gd name="T15" fmla="*/ 358 h 436"/>
                  <a:gd name="T16" fmla="*/ 218 w 1305"/>
                  <a:gd name="T17" fmla="*/ 436 h 436"/>
                  <a:gd name="T18" fmla="*/ 435 w 1305"/>
                  <a:gd name="T19" fmla="*/ 358 h 436"/>
                  <a:gd name="T20" fmla="*/ 653 w 1305"/>
                  <a:gd name="T21" fmla="*/ 436 h 436"/>
                  <a:gd name="T22" fmla="*/ 870 w 1305"/>
                  <a:gd name="T23" fmla="*/ 358 h 436"/>
                  <a:gd name="T24" fmla="*/ 1088 w 1305"/>
                  <a:gd name="T25" fmla="*/ 436 h 436"/>
                  <a:gd name="T26" fmla="*/ 1305 w 1305"/>
                  <a:gd name="T27" fmla="*/ 358 h 436"/>
                  <a:gd name="T28" fmla="*/ 1305 w 1305"/>
                  <a:gd name="T29" fmla="*/ 80 h 4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305" h="436">
                    <a:moveTo>
                      <a:pt x="1305" y="80"/>
                    </a:moveTo>
                    <a:lnTo>
                      <a:pt x="1088" y="0"/>
                    </a:lnTo>
                    <a:lnTo>
                      <a:pt x="870" y="80"/>
                    </a:lnTo>
                    <a:lnTo>
                      <a:pt x="653" y="0"/>
                    </a:lnTo>
                    <a:lnTo>
                      <a:pt x="435" y="80"/>
                    </a:lnTo>
                    <a:lnTo>
                      <a:pt x="218" y="0"/>
                    </a:lnTo>
                    <a:lnTo>
                      <a:pt x="0" y="80"/>
                    </a:lnTo>
                    <a:lnTo>
                      <a:pt x="0" y="358"/>
                    </a:lnTo>
                    <a:lnTo>
                      <a:pt x="218" y="436"/>
                    </a:lnTo>
                    <a:lnTo>
                      <a:pt x="435" y="358"/>
                    </a:lnTo>
                    <a:lnTo>
                      <a:pt x="653" y="436"/>
                    </a:lnTo>
                    <a:lnTo>
                      <a:pt x="870" y="358"/>
                    </a:lnTo>
                    <a:lnTo>
                      <a:pt x="1088" y="436"/>
                    </a:lnTo>
                    <a:lnTo>
                      <a:pt x="1305" y="358"/>
                    </a:lnTo>
                    <a:lnTo>
                      <a:pt x="1305" y="8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6" name="Freeform 6"/>
              <p:cNvSpPr>
                <a:spLocks/>
              </p:cNvSpPr>
              <p:nvPr userDrawn="1"/>
            </p:nvSpPr>
            <p:spPr bwMode="auto">
              <a:xfrm>
                <a:off x="763587" y="1635125"/>
                <a:ext cx="2071688" cy="690563"/>
              </a:xfrm>
              <a:custGeom>
                <a:avLst/>
                <a:gdLst>
                  <a:gd name="T0" fmla="*/ 1305 w 1305"/>
                  <a:gd name="T1" fmla="*/ 79 h 435"/>
                  <a:gd name="T2" fmla="*/ 1305 w 1305"/>
                  <a:gd name="T3" fmla="*/ 79 h 435"/>
                  <a:gd name="T4" fmla="*/ 1088 w 1305"/>
                  <a:gd name="T5" fmla="*/ 0 h 435"/>
                  <a:gd name="T6" fmla="*/ 870 w 1305"/>
                  <a:gd name="T7" fmla="*/ 79 h 435"/>
                  <a:gd name="T8" fmla="*/ 653 w 1305"/>
                  <a:gd name="T9" fmla="*/ 0 h 435"/>
                  <a:gd name="T10" fmla="*/ 435 w 1305"/>
                  <a:gd name="T11" fmla="*/ 79 h 435"/>
                  <a:gd name="T12" fmla="*/ 218 w 1305"/>
                  <a:gd name="T13" fmla="*/ 0 h 435"/>
                  <a:gd name="T14" fmla="*/ 0 w 1305"/>
                  <a:gd name="T15" fmla="*/ 79 h 435"/>
                  <a:gd name="T16" fmla="*/ 0 w 1305"/>
                  <a:gd name="T17" fmla="*/ 79 h 435"/>
                  <a:gd name="T18" fmla="*/ 0 w 1305"/>
                  <a:gd name="T19" fmla="*/ 357 h 435"/>
                  <a:gd name="T20" fmla="*/ 218 w 1305"/>
                  <a:gd name="T21" fmla="*/ 435 h 435"/>
                  <a:gd name="T22" fmla="*/ 435 w 1305"/>
                  <a:gd name="T23" fmla="*/ 357 h 435"/>
                  <a:gd name="T24" fmla="*/ 653 w 1305"/>
                  <a:gd name="T25" fmla="*/ 435 h 435"/>
                  <a:gd name="T26" fmla="*/ 870 w 1305"/>
                  <a:gd name="T27" fmla="*/ 357 h 435"/>
                  <a:gd name="T28" fmla="*/ 1088 w 1305"/>
                  <a:gd name="T29" fmla="*/ 435 h 435"/>
                  <a:gd name="T30" fmla="*/ 1305 w 1305"/>
                  <a:gd name="T31" fmla="*/ 357 h 435"/>
                  <a:gd name="T32" fmla="*/ 1305 w 1305"/>
                  <a:gd name="T33" fmla="*/ 79 h 435"/>
                  <a:gd name="T34" fmla="*/ 1305 w 1305"/>
                  <a:gd name="T35" fmla="*/ 79 h 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05" h="435">
                    <a:moveTo>
                      <a:pt x="1305" y="79"/>
                    </a:moveTo>
                    <a:lnTo>
                      <a:pt x="1305" y="79"/>
                    </a:lnTo>
                    <a:lnTo>
                      <a:pt x="1088" y="0"/>
                    </a:lnTo>
                    <a:lnTo>
                      <a:pt x="870" y="79"/>
                    </a:lnTo>
                    <a:lnTo>
                      <a:pt x="653" y="0"/>
                    </a:lnTo>
                    <a:lnTo>
                      <a:pt x="435" y="79"/>
                    </a:lnTo>
                    <a:lnTo>
                      <a:pt x="218" y="0"/>
                    </a:lnTo>
                    <a:lnTo>
                      <a:pt x="0" y="79"/>
                    </a:lnTo>
                    <a:lnTo>
                      <a:pt x="0" y="79"/>
                    </a:lnTo>
                    <a:lnTo>
                      <a:pt x="0" y="357"/>
                    </a:lnTo>
                    <a:lnTo>
                      <a:pt x="218" y="435"/>
                    </a:lnTo>
                    <a:lnTo>
                      <a:pt x="435" y="357"/>
                    </a:lnTo>
                    <a:lnTo>
                      <a:pt x="653" y="435"/>
                    </a:lnTo>
                    <a:lnTo>
                      <a:pt x="870" y="357"/>
                    </a:lnTo>
                    <a:lnTo>
                      <a:pt x="1088" y="435"/>
                    </a:lnTo>
                    <a:lnTo>
                      <a:pt x="1305" y="357"/>
                    </a:lnTo>
                    <a:lnTo>
                      <a:pt x="1305" y="79"/>
                    </a:lnTo>
                    <a:lnTo>
                      <a:pt x="1305" y="79"/>
                    </a:lnTo>
                    <a:close/>
                  </a:path>
                </a:pathLst>
              </a:custGeom>
              <a:solidFill>
                <a:srgbClr val="3AA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7" name="Freeform 7"/>
              <p:cNvSpPr>
                <a:spLocks/>
              </p:cNvSpPr>
              <p:nvPr userDrawn="1"/>
            </p:nvSpPr>
            <p:spPr bwMode="auto">
              <a:xfrm>
                <a:off x="763587" y="1635125"/>
                <a:ext cx="690563" cy="252413"/>
              </a:xfrm>
              <a:custGeom>
                <a:avLst/>
                <a:gdLst>
                  <a:gd name="T0" fmla="*/ 435 w 435"/>
                  <a:gd name="T1" fmla="*/ 79 h 159"/>
                  <a:gd name="T2" fmla="*/ 218 w 435"/>
                  <a:gd name="T3" fmla="*/ 159 h 159"/>
                  <a:gd name="T4" fmla="*/ 0 w 435"/>
                  <a:gd name="T5" fmla="*/ 79 h 159"/>
                  <a:gd name="T6" fmla="*/ 218 w 435"/>
                  <a:gd name="T7" fmla="*/ 0 h 159"/>
                  <a:gd name="T8" fmla="*/ 435 w 435"/>
                  <a:gd name="T9" fmla="*/ 79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5" h="159">
                    <a:moveTo>
                      <a:pt x="435" y="79"/>
                    </a:moveTo>
                    <a:lnTo>
                      <a:pt x="218" y="159"/>
                    </a:lnTo>
                    <a:lnTo>
                      <a:pt x="0" y="79"/>
                    </a:lnTo>
                    <a:lnTo>
                      <a:pt x="218" y="0"/>
                    </a:lnTo>
                    <a:lnTo>
                      <a:pt x="435" y="7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8" name="Freeform 8"/>
              <p:cNvSpPr>
                <a:spLocks/>
              </p:cNvSpPr>
              <p:nvPr userDrawn="1"/>
            </p:nvSpPr>
            <p:spPr bwMode="auto">
              <a:xfrm>
                <a:off x="1454150" y="1635125"/>
                <a:ext cx="690563" cy="252413"/>
              </a:xfrm>
              <a:custGeom>
                <a:avLst/>
                <a:gdLst>
                  <a:gd name="T0" fmla="*/ 435 w 435"/>
                  <a:gd name="T1" fmla="*/ 79 h 159"/>
                  <a:gd name="T2" fmla="*/ 218 w 435"/>
                  <a:gd name="T3" fmla="*/ 159 h 159"/>
                  <a:gd name="T4" fmla="*/ 0 w 435"/>
                  <a:gd name="T5" fmla="*/ 79 h 159"/>
                  <a:gd name="T6" fmla="*/ 218 w 435"/>
                  <a:gd name="T7" fmla="*/ 0 h 159"/>
                  <a:gd name="T8" fmla="*/ 435 w 435"/>
                  <a:gd name="T9" fmla="*/ 79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5" h="159">
                    <a:moveTo>
                      <a:pt x="435" y="79"/>
                    </a:moveTo>
                    <a:lnTo>
                      <a:pt x="218" y="159"/>
                    </a:lnTo>
                    <a:lnTo>
                      <a:pt x="0" y="79"/>
                    </a:lnTo>
                    <a:lnTo>
                      <a:pt x="218" y="0"/>
                    </a:lnTo>
                    <a:lnTo>
                      <a:pt x="435" y="7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9" name="Freeform 9"/>
              <p:cNvSpPr>
                <a:spLocks/>
              </p:cNvSpPr>
              <p:nvPr userDrawn="1"/>
            </p:nvSpPr>
            <p:spPr bwMode="auto">
              <a:xfrm>
                <a:off x="2144713" y="1635125"/>
                <a:ext cx="690563" cy="252413"/>
              </a:xfrm>
              <a:custGeom>
                <a:avLst/>
                <a:gdLst>
                  <a:gd name="T0" fmla="*/ 435 w 435"/>
                  <a:gd name="T1" fmla="*/ 79 h 159"/>
                  <a:gd name="T2" fmla="*/ 218 w 435"/>
                  <a:gd name="T3" fmla="*/ 159 h 159"/>
                  <a:gd name="T4" fmla="*/ 0 w 435"/>
                  <a:gd name="T5" fmla="*/ 79 h 159"/>
                  <a:gd name="T6" fmla="*/ 218 w 435"/>
                  <a:gd name="T7" fmla="*/ 0 h 159"/>
                  <a:gd name="T8" fmla="*/ 435 w 435"/>
                  <a:gd name="T9" fmla="*/ 79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5" h="159">
                    <a:moveTo>
                      <a:pt x="435" y="79"/>
                    </a:moveTo>
                    <a:lnTo>
                      <a:pt x="218" y="159"/>
                    </a:lnTo>
                    <a:lnTo>
                      <a:pt x="0" y="79"/>
                    </a:lnTo>
                    <a:lnTo>
                      <a:pt x="218" y="0"/>
                    </a:lnTo>
                    <a:lnTo>
                      <a:pt x="435" y="7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0" name="Freeform 10"/>
              <p:cNvSpPr>
                <a:spLocks/>
              </p:cNvSpPr>
              <p:nvPr userDrawn="1"/>
            </p:nvSpPr>
            <p:spPr bwMode="auto">
              <a:xfrm>
                <a:off x="763587" y="2767013"/>
                <a:ext cx="690563" cy="250825"/>
              </a:xfrm>
              <a:custGeom>
                <a:avLst/>
                <a:gdLst>
                  <a:gd name="T0" fmla="*/ 0 w 435"/>
                  <a:gd name="T1" fmla="*/ 80 h 158"/>
                  <a:gd name="T2" fmla="*/ 218 w 435"/>
                  <a:gd name="T3" fmla="*/ 0 h 158"/>
                  <a:gd name="T4" fmla="*/ 435 w 435"/>
                  <a:gd name="T5" fmla="*/ 80 h 158"/>
                  <a:gd name="T6" fmla="*/ 218 w 435"/>
                  <a:gd name="T7" fmla="*/ 158 h 158"/>
                  <a:gd name="T8" fmla="*/ 0 w 435"/>
                  <a:gd name="T9" fmla="*/ 8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5" h="158">
                    <a:moveTo>
                      <a:pt x="0" y="80"/>
                    </a:moveTo>
                    <a:lnTo>
                      <a:pt x="218" y="0"/>
                    </a:lnTo>
                    <a:lnTo>
                      <a:pt x="435" y="80"/>
                    </a:lnTo>
                    <a:lnTo>
                      <a:pt x="218" y="158"/>
                    </a:lnTo>
                    <a:lnTo>
                      <a:pt x="0" y="80"/>
                    </a:lnTo>
                    <a:close/>
                  </a:path>
                </a:pathLst>
              </a:custGeom>
              <a:solidFill>
                <a:srgbClr val="3AA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" name="Freeform 11"/>
              <p:cNvSpPr>
                <a:spLocks/>
              </p:cNvSpPr>
              <p:nvPr userDrawn="1"/>
            </p:nvSpPr>
            <p:spPr bwMode="auto">
              <a:xfrm>
                <a:off x="2144713" y="2767013"/>
                <a:ext cx="690563" cy="250825"/>
              </a:xfrm>
              <a:custGeom>
                <a:avLst/>
                <a:gdLst>
                  <a:gd name="T0" fmla="*/ 0 w 435"/>
                  <a:gd name="T1" fmla="*/ 80 h 158"/>
                  <a:gd name="T2" fmla="*/ 218 w 435"/>
                  <a:gd name="T3" fmla="*/ 0 h 158"/>
                  <a:gd name="T4" fmla="*/ 435 w 435"/>
                  <a:gd name="T5" fmla="*/ 80 h 158"/>
                  <a:gd name="T6" fmla="*/ 218 w 435"/>
                  <a:gd name="T7" fmla="*/ 158 h 158"/>
                  <a:gd name="T8" fmla="*/ 0 w 435"/>
                  <a:gd name="T9" fmla="*/ 8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5" h="158">
                    <a:moveTo>
                      <a:pt x="0" y="80"/>
                    </a:moveTo>
                    <a:lnTo>
                      <a:pt x="218" y="0"/>
                    </a:lnTo>
                    <a:lnTo>
                      <a:pt x="435" y="80"/>
                    </a:lnTo>
                    <a:lnTo>
                      <a:pt x="218" y="158"/>
                    </a:lnTo>
                    <a:lnTo>
                      <a:pt x="0" y="80"/>
                    </a:lnTo>
                    <a:close/>
                  </a:path>
                </a:pathLst>
              </a:custGeom>
              <a:solidFill>
                <a:srgbClr val="3AA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2" name="Freeform 12"/>
              <p:cNvSpPr>
                <a:spLocks/>
              </p:cNvSpPr>
              <p:nvPr userDrawn="1"/>
            </p:nvSpPr>
            <p:spPr bwMode="auto">
              <a:xfrm>
                <a:off x="1454150" y="2452688"/>
                <a:ext cx="690563" cy="565150"/>
              </a:xfrm>
              <a:custGeom>
                <a:avLst/>
                <a:gdLst>
                  <a:gd name="T0" fmla="*/ 435 w 435"/>
                  <a:gd name="T1" fmla="*/ 0 h 356"/>
                  <a:gd name="T2" fmla="*/ 218 w 435"/>
                  <a:gd name="T3" fmla="*/ 80 h 356"/>
                  <a:gd name="T4" fmla="*/ 0 w 435"/>
                  <a:gd name="T5" fmla="*/ 0 h 356"/>
                  <a:gd name="T6" fmla="*/ 0 w 435"/>
                  <a:gd name="T7" fmla="*/ 278 h 356"/>
                  <a:gd name="T8" fmla="*/ 218 w 435"/>
                  <a:gd name="T9" fmla="*/ 356 h 356"/>
                  <a:gd name="T10" fmla="*/ 435 w 435"/>
                  <a:gd name="T11" fmla="*/ 278 h 356"/>
                  <a:gd name="T12" fmla="*/ 435 w 435"/>
                  <a:gd name="T13" fmla="*/ 0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5" h="356">
                    <a:moveTo>
                      <a:pt x="435" y="0"/>
                    </a:moveTo>
                    <a:lnTo>
                      <a:pt x="218" y="80"/>
                    </a:lnTo>
                    <a:lnTo>
                      <a:pt x="0" y="0"/>
                    </a:lnTo>
                    <a:lnTo>
                      <a:pt x="0" y="278"/>
                    </a:lnTo>
                    <a:lnTo>
                      <a:pt x="218" y="356"/>
                    </a:lnTo>
                    <a:lnTo>
                      <a:pt x="435" y="278"/>
                    </a:lnTo>
                    <a:lnTo>
                      <a:pt x="435" y="0"/>
                    </a:lnTo>
                    <a:close/>
                  </a:path>
                </a:pathLst>
              </a:custGeom>
              <a:solidFill>
                <a:srgbClr val="3AA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3" name="Freeform 13"/>
              <p:cNvSpPr>
                <a:spLocks/>
              </p:cNvSpPr>
              <p:nvPr userDrawn="1"/>
            </p:nvSpPr>
            <p:spPr bwMode="auto">
              <a:xfrm>
                <a:off x="763587" y="3017838"/>
                <a:ext cx="2071688" cy="690563"/>
              </a:xfrm>
              <a:custGeom>
                <a:avLst/>
                <a:gdLst>
                  <a:gd name="T0" fmla="*/ 1305 w 1305"/>
                  <a:gd name="T1" fmla="*/ 80 h 435"/>
                  <a:gd name="T2" fmla="*/ 1088 w 1305"/>
                  <a:gd name="T3" fmla="*/ 0 h 435"/>
                  <a:gd name="T4" fmla="*/ 870 w 1305"/>
                  <a:gd name="T5" fmla="*/ 80 h 435"/>
                  <a:gd name="T6" fmla="*/ 653 w 1305"/>
                  <a:gd name="T7" fmla="*/ 0 h 435"/>
                  <a:gd name="T8" fmla="*/ 435 w 1305"/>
                  <a:gd name="T9" fmla="*/ 80 h 435"/>
                  <a:gd name="T10" fmla="*/ 218 w 1305"/>
                  <a:gd name="T11" fmla="*/ 0 h 435"/>
                  <a:gd name="T12" fmla="*/ 0 w 1305"/>
                  <a:gd name="T13" fmla="*/ 80 h 435"/>
                  <a:gd name="T14" fmla="*/ 0 w 1305"/>
                  <a:gd name="T15" fmla="*/ 357 h 435"/>
                  <a:gd name="T16" fmla="*/ 218 w 1305"/>
                  <a:gd name="T17" fmla="*/ 435 h 435"/>
                  <a:gd name="T18" fmla="*/ 435 w 1305"/>
                  <a:gd name="T19" fmla="*/ 357 h 435"/>
                  <a:gd name="T20" fmla="*/ 653 w 1305"/>
                  <a:gd name="T21" fmla="*/ 435 h 435"/>
                  <a:gd name="T22" fmla="*/ 870 w 1305"/>
                  <a:gd name="T23" fmla="*/ 357 h 435"/>
                  <a:gd name="T24" fmla="*/ 1088 w 1305"/>
                  <a:gd name="T25" fmla="*/ 435 h 435"/>
                  <a:gd name="T26" fmla="*/ 1305 w 1305"/>
                  <a:gd name="T27" fmla="*/ 357 h 435"/>
                  <a:gd name="T28" fmla="*/ 1305 w 1305"/>
                  <a:gd name="T29" fmla="*/ 80 h 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305" h="435">
                    <a:moveTo>
                      <a:pt x="1305" y="80"/>
                    </a:moveTo>
                    <a:lnTo>
                      <a:pt x="1088" y="0"/>
                    </a:lnTo>
                    <a:lnTo>
                      <a:pt x="870" y="80"/>
                    </a:lnTo>
                    <a:lnTo>
                      <a:pt x="653" y="0"/>
                    </a:lnTo>
                    <a:lnTo>
                      <a:pt x="435" y="80"/>
                    </a:lnTo>
                    <a:lnTo>
                      <a:pt x="218" y="0"/>
                    </a:lnTo>
                    <a:lnTo>
                      <a:pt x="0" y="80"/>
                    </a:lnTo>
                    <a:lnTo>
                      <a:pt x="0" y="357"/>
                    </a:lnTo>
                    <a:lnTo>
                      <a:pt x="218" y="435"/>
                    </a:lnTo>
                    <a:lnTo>
                      <a:pt x="435" y="357"/>
                    </a:lnTo>
                    <a:lnTo>
                      <a:pt x="653" y="435"/>
                    </a:lnTo>
                    <a:lnTo>
                      <a:pt x="870" y="357"/>
                    </a:lnTo>
                    <a:lnTo>
                      <a:pt x="1088" y="435"/>
                    </a:lnTo>
                    <a:lnTo>
                      <a:pt x="1305" y="357"/>
                    </a:lnTo>
                    <a:lnTo>
                      <a:pt x="1305" y="8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4" name="Freeform 14"/>
              <p:cNvSpPr>
                <a:spLocks/>
              </p:cNvSpPr>
              <p:nvPr userDrawn="1"/>
            </p:nvSpPr>
            <p:spPr bwMode="auto">
              <a:xfrm>
                <a:off x="763587" y="3457575"/>
                <a:ext cx="690563" cy="250825"/>
              </a:xfrm>
              <a:custGeom>
                <a:avLst/>
                <a:gdLst>
                  <a:gd name="T0" fmla="*/ 0 w 435"/>
                  <a:gd name="T1" fmla="*/ 80 h 158"/>
                  <a:gd name="T2" fmla="*/ 218 w 435"/>
                  <a:gd name="T3" fmla="*/ 0 h 158"/>
                  <a:gd name="T4" fmla="*/ 435 w 435"/>
                  <a:gd name="T5" fmla="*/ 80 h 158"/>
                  <a:gd name="T6" fmla="*/ 218 w 435"/>
                  <a:gd name="T7" fmla="*/ 158 h 158"/>
                  <a:gd name="T8" fmla="*/ 0 w 435"/>
                  <a:gd name="T9" fmla="*/ 8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5" h="158">
                    <a:moveTo>
                      <a:pt x="0" y="80"/>
                    </a:moveTo>
                    <a:lnTo>
                      <a:pt x="218" y="0"/>
                    </a:lnTo>
                    <a:lnTo>
                      <a:pt x="435" y="80"/>
                    </a:lnTo>
                    <a:lnTo>
                      <a:pt x="218" y="158"/>
                    </a:lnTo>
                    <a:lnTo>
                      <a:pt x="0" y="80"/>
                    </a:lnTo>
                    <a:close/>
                  </a:path>
                </a:pathLst>
              </a:custGeom>
              <a:solidFill>
                <a:srgbClr val="3AA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5" name="Freeform 15"/>
              <p:cNvSpPr>
                <a:spLocks/>
              </p:cNvSpPr>
              <p:nvPr userDrawn="1"/>
            </p:nvSpPr>
            <p:spPr bwMode="auto">
              <a:xfrm>
                <a:off x="2144713" y="3457575"/>
                <a:ext cx="690563" cy="250825"/>
              </a:xfrm>
              <a:custGeom>
                <a:avLst/>
                <a:gdLst>
                  <a:gd name="T0" fmla="*/ 0 w 435"/>
                  <a:gd name="T1" fmla="*/ 80 h 158"/>
                  <a:gd name="T2" fmla="*/ 218 w 435"/>
                  <a:gd name="T3" fmla="*/ 0 h 158"/>
                  <a:gd name="T4" fmla="*/ 435 w 435"/>
                  <a:gd name="T5" fmla="*/ 80 h 158"/>
                  <a:gd name="T6" fmla="*/ 218 w 435"/>
                  <a:gd name="T7" fmla="*/ 158 h 158"/>
                  <a:gd name="T8" fmla="*/ 0 w 435"/>
                  <a:gd name="T9" fmla="*/ 8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5" h="158">
                    <a:moveTo>
                      <a:pt x="0" y="80"/>
                    </a:moveTo>
                    <a:lnTo>
                      <a:pt x="218" y="0"/>
                    </a:lnTo>
                    <a:lnTo>
                      <a:pt x="435" y="80"/>
                    </a:lnTo>
                    <a:lnTo>
                      <a:pt x="218" y="158"/>
                    </a:lnTo>
                    <a:lnTo>
                      <a:pt x="0" y="80"/>
                    </a:lnTo>
                    <a:close/>
                  </a:path>
                </a:pathLst>
              </a:custGeom>
              <a:solidFill>
                <a:srgbClr val="3AA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6" name="Freeform 16"/>
              <p:cNvSpPr>
                <a:spLocks/>
              </p:cNvSpPr>
              <p:nvPr userDrawn="1"/>
            </p:nvSpPr>
            <p:spPr bwMode="auto">
              <a:xfrm>
                <a:off x="1454150" y="3144838"/>
                <a:ext cx="690563" cy="563563"/>
              </a:xfrm>
              <a:custGeom>
                <a:avLst/>
                <a:gdLst>
                  <a:gd name="T0" fmla="*/ 435 w 435"/>
                  <a:gd name="T1" fmla="*/ 0 h 355"/>
                  <a:gd name="T2" fmla="*/ 218 w 435"/>
                  <a:gd name="T3" fmla="*/ 79 h 355"/>
                  <a:gd name="T4" fmla="*/ 0 w 435"/>
                  <a:gd name="T5" fmla="*/ 0 h 355"/>
                  <a:gd name="T6" fmla="*/ 0 w 435"/>
                  <a:gd name="T7" fmla="*/ 277 h 355"/>
                  <a:gd name="T8" fmla="*/ 218 w 435"/>
                  <a:gd name="T9" fmla="*/ 355 h 355"/>
                  <a:gd name="T10" fmla="*/ 435 w 435"/>
                  <a:gd name="T11" fmla="*/ 277 h 355"/>
                  <a:gd name="T12" fmla="*/ 435 w 435"/>
                  <a:gd name="T13" fmla="*/ 0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5" h="355">
                    <a:moveTo>
                      <a:pt x="435" y="0"/>
                    </a:moveTo>
                    <a:lnTo>
                      <a:pt x="218" y="79"/>
                    </a:lnTo>
                    <a:lnTo>
                      <a:pt x="0" y="0"/>
                    </a:lnTo>
                    <a:lnTo>
                      <a:pt x="0" y="277"/>
                    </a:lnTo>
                    <a:lnTo>
                      <a:pt x="218" y="355"/>
                    </a:lnTo>
                    <a:lnTo>
                      <a:pt x="435" y="277"/>
                    </a:lnTo>
                    <a:lnTo>
                      <a:pt x="435" y="0"/>
                    </a:lnTo>
                    <a:close/>
                  </a:path>
                </a:pathLst>
              </a:custGeom>
              <a:solidFill>
                <a:srgbClr val="3AA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grpSp>
          <p:nvGrpSpPr>
            <p:cNvPr id="9" name="Группа 8"/>
            <p:cNvGrpSpPr/>
            <p:nvPr userDrawn="1"/>
          </p:nvGrpSpPr>
          <p:grpSpPr>
            <a:xfrm>
              <a:off x="3598863" y="1552575"/>
              <a:ext cx="3360737" cy="536576"/>
              <a:chOff x="3598863" y="1552575"/>
              <a:chExt cx="3360737" cy="536576"/>
            </a:xfrm>
          </p:grpSpPr>
          <p:sp>
            <p:nvSpPr>
              <p:cNvPr id="38" name="Freeform 17"/>
              <p:cNvSpPr>
                <a:spLocks/>
              </p:cNvSpPr>
              <p:nvPr userDrawn="1"/>
            </p:nvSpPr>
            <p:spPr bwMode="auto">
              <a:xfrm>
                <a:off x="3598863" y="1681163"/>
                <a:ext cx="358775" cy="403225"/>
              </a:xfrm>
              <a:custGeom>
                <a:avLst/>
                <a:gdLst>
                  <a:gd name="T0" fmla="*/ 0 w 226"/>
                  <a:gd name="T1" fmla="*/ 0 h 254"/>
                  <a:gd name="T2" fmla="*/ 226 w 226"/>
                  <a:gd name="T3" fmla="*/ 0 h 254"/>
                  <a:gd name="T4" fmla="*/ 226 w 226"/>
                  <a:gd name="T5" fmla="*/ 52 h 254"/>
                  <a:gd name="T6" fmla="*/ 140 w 226"/>
                  <a:gd name="T7" fmla="*/ 52 h 254"/>
                  <a:gd name="T8" fmla="*/ 140 w 226"/>
                  <a:gd name="T9" fmla="*/ 254 h 254"/>
                  <a:gd name="T10" fmla="*/ 86 w 226"/>
                  <a:gd name="T11" fmla="*/ 254 h 254"/>
                  <a:gd name="T12" fmla="*/ 86 w 226"/>
                  <a:gd name="T13" fmla="*/ 52 h 254"/>
                  <a:gd name="T14" fmla="*/ 0 w 226"/>
                  <a:gd name="T15" fmla="*/ 52 h 254"/>
                  <a:gd name="T16" fmla="*/ 0 w 226"/>
                  <a:gd name="T17" fmla="*/ 0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6" h="254">
                    <a:moveTo>
                      <a:pt x="0" y="0"/>
                    </a:moveTo>
                    <a:lnTo>
                      <a:pt x="226" y="0"/>
                    </a:lnTo>
                    <a:lnTo>
                      <a:pt x="226" y="52"/>
                    </a:lnTo>
                    <a:lnTo>
                      <a:pt x="140" y="52"/>
                    </a:lnTo>
                    <a:lnTo>
                      <a:pt x="140" y="254"/>
                    </a:lnTo>
                    <a:lnTo>
                      <a:pt x="86" y="254"/>
                    </a:lnTo>
                    <a:lnTo>
                      <a:pt x="86" y="52"/>
                    </a:lnTo>
                    <a:lnTo>
                      <a:pt x="0" y="5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9" name="Freeform 18"/>
              <p:cNvSpPr>
                <a:spLocks noEditPoints="1"/>
              </p:cNvSpPr>
              <p:nvPr userDrawn="1"/>
            </p:nvSpPr>
            <p:spPr bwMode="auto">
              <a:xfrm>
                <a:off x="4021138" y="1674813"/>
                <a:ext cx="425450" cy="414338"/>
              </a:xfrm>
              <a:custGeom>
                <a:avLst/>
                <a:gdLst>
                  <a:gd name="T0" fmla="*/ 91 w 182"/>
                  <a:gd name="T1" fmla="*/ 0 h 177"/>
                  <a:gd name="T2" fmla="*/ 182 w 182"/>
                  <a:gd name="T3" fmla="*/ 89 h 177"/>
                  <a:gd name="T4" fmla="*/ 91 w 182"/>
                  <a:gd name="T5" fmla="*/ 177 h 177"/>
                  <a:gd name="T6" fmla="*/ 0 w 182"/>
                  <a:gd name="T7" fmla="*/ 89 h 177"/>
                  <a:gd name="T8" fmla="*/ 91 w 182"/>
                  <a:gd name="T9" fmla="*/ 0 h 177"/>
                  <a:gd name="T10" fmla="*/ 143 w 182"/>
                  <a:gd name="T11" fmla="*/ 89 h 177"/>
                  <a:gd name="T12" fmla="*/ 91 w 182"/>
                  <a:gd name="T13" fmla="*/ 36 h 177"/>
                  <a:gd name="T14" fmla="*/ 39 w 182"/>
                  <a:gd name="T15" fmla="*/ 89 h 177"/>
                  <a:gd name="T16" fmla="*/ 91 w 182"/>
                  <a:gd name="T17" fmla="*/ 141 h 177"/>
                  <a:gd name="T18" fmla="*/ 143 w 182"/>
                  <a:gd name="T19" fmla="*/ 89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2" h="177">
                    <a:moveTo>
                      <a:pt x="91" y="0"/>
                    </a:moveTo>
                    <a:cubicBezTo>
                      <a:pt x="143" y="0"/>
                      <a:pt x="182" y="38"/>
                      <a:pt x="182" y="89"/>
                    </a:cubicBezTo>
                    <a:cubicBezTo>
                      <a:pt x="182" y="140"/>
                      <a:pt x="143" y="177"/>
                      <a:pt x="91" y="177"/>
                    </a:cubicBezTo>
                    <a:cubicBezTo>
                      <a:pt x="39" y="177"/>
                      <a:pt x="0" y="140"/>
                      <a:pt x="0" y="89"/>
                    </a:cubicBezTo>
                    <a:cubicBezTo>
                      <a:pt x="0" y="38"/>
                      <a:pt x="39" y="0"/>
                      <a:pt x="91" y="0"/>
                    </a:cubicBezTo>
                    <a:close/>
                    <a:moveTo>
                      <a:pt x="143" y="89"/>
                    </a:moveTo>
                    <a:cubicBezTo>
                      <a:pt x="143" y="59"/>
                      <a:pt x="120" y="36"/>
                      <a:pt x="91" y="36"/>
                    </a:cubicBezTo>
                    <a:cubicBezTo>
                      <a:pt x="62" y="36"/>
                      <a:pt x="39" y="59"/>
                      <a:pt x="39" y="89"/>
                    </a:cubicBezTo>
                    <a:cubicBezTo>
                      <a:pt x="39" y="119"/>
                      <a:pt x="62" y="141"/>
                      <a:pt x="91" y="141"/>
                    </a:cubicBezTo>
                    <a:cubicBezTo>
                      <a:pt x="120" y="141"/>
                      <a:pt x="143" y="119"/>
                      <a:pt x="143" y="8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0" name="Freeform 19"/>
              <p:cNvSpPr>
                <a:spLocks/>
              </p:cNvSpPr>
              <p:nvPr userDrawn="1"/>
            </p:nvSpPr>
            <p:spPr bwMode="auto">
              <a:xfrm>
                <a:off x="4570413" y="1681163"/>
                <a:ext cx="427038" cy="403225"/>
              </a:xfrm>
              <a:custGeom>
                <a:avLst/>
                <a:gdLst>
                  <a:gd name="T0" fmla="*/ 0 w 269"/>
                  <a:gd name="T1" fmla="*/ 0 h 254"/>
                  <a:gd name="T2" fmla="*/ 59 w 269"/>
                  <a:gd name="T3" fmla="*/ 0 h 254"/>
                  <a:gd name="T4" fmla="*/ 135 w 269"/>
                  <a:gd name="T5" fmla="*/ 89 h 254"/>
                  <a:gd name="T6" fmla="*/ 210 w 269"/>
                  <a:gd name="T7" fmla="*/ 0 h 254"/>
                  <a:gd name="T8" fmla="*/ 269 w 269"/>
                  <a:gd name="T9" fmla="*/ 0 h 254"/>
                  <a:gd name="T10" fmla="*/ 269 w 269"/>
                  <a:gd name="T11" fmla="*/ 254 h 254"/>
                  <a:gd name="T12" fmla="*/ 214 w 269"/>
                  <a:gd name="T13" fmla="*/ 254 h 254"/>
                  <a:gd name="T14" fmla="*/ 214 w 269"/>
                  <a:gd name="T15" fmla="*/ 70 h 254"/>
                  <a:gd name="T16" fmla="*/ 135 w 269"/>
                  <a:gd name="T17" fmla="*/ 166 h 254"/>
                  <a:gd name="T18" fmla="*/ 55 w 269"/>
                  <a:gd name="T19" fmla="*/ 71 h 254"/>
                  <a:gd name="T20" fmla="*/ 55 w 269"/>
                  <a:gd name="T21" fmla="*/ 254 h 254"/>
                  <a:gd name="T22" fmla="*/ 0 w 269"/>
                  <a:gd name="T23" fmla="*/ 254 h 254"/>
                  <a:gd name="T24" fmla="*/ 0 w 269"/>
                  <a:gd name="T25" fmla="*/ 0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69" h="254">
                    <a:moveTo>
                      <a:pt x="0" y="0"/>
                    </a:moveTo>
                    <a:lnTo>
                      <a:pt x="59" y="0"/>
                    </a:lnTo>
                    <a:lnTo>
                      <a:pt x="135" y="89"/>
                    </a:lnTo>
                    <a:lnTo>
                      <a:pt x="210" y="0"/>
                    </a:lnTo>
                    <a:lnTo>
                      <a:pt x="269" y="0"/>
                    </a:lnTo>
                    <a:lnTo>
                      <a:pt x="269" y="254"/>
                    </a:lnTo>
                    <a:lnTo>
                      <a:pt x="214" y="254"/>
                    </a:lnTo>
                    <a:lnTo>
                      <a:pt x="214" y="70"/>
                    </a:lnTo>
                    <a:lnTo>
                      <a:pt x="135" y="166"/>
                    </a:lnTo>
                    <a:lnTo>
                      <a:pt x="55" y="71"/>
                    </a:lnTo>
                    <a:lnTo>
                      <a:pt x="55" y="254"/>
                    </a:lnTo>
                    <a:lnTo>
                      <a:pt x="0" y="25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1" name="Freeform 20"/>
              <p:cNvSpPr>
                <a:spLocks/>
              </p:cNvSpPr>
              <p:nvPr userDrawn="1"/>
            </p:nvSpPr>
            <p:spPr bwMode="auto">
              <a:xfrm>
                <a:off x="5116513" y="1674813"/>
                <a:ext cx="384175" cy="414338"/>
              </a:xfrm>
              <a:custGeom>
                <a:avLst/>
                <a:gdLst>
                  <a:gd name="T0" fmla="*/ 91 w 164"/>
                  <a:gd name="T1" fmla="*/ 36 h 177"/>
                  <a:gd name="T2" fmla="*/ 39 w 164"/>
                  <a:gd name="T3" fmla="*/ 89 h 177"/>
                  <a:gd name="T4" fmla="*/ 91 w 164"/>
                  <a:gd name="T5" fmla="*/ 141 h 177"/>
                  <a:gd name="T6" fmla="*/ 137 w 164"/>
                  <a:gd name="T7" fmla="*/ 117 h 177"/>
                  <a:gd name="T8" fmla="*/ 164 w 164"/>
                  <a:gd name="T9" fmla="*/ 140 h 177"/>
                  <a:gd name="T10" fmla="*/ 91 w 164"/>
                  <a:gd name="T11" fmla="*/ 177 h 177"/>
                  <a:gd name="T12" fmla="*/ 0 w 164"/>
                  <a:gd name="T13" fmla="*/ 89 h 177"/>
                  <a:gd name="T14" fmla="*/ 91 w 164"/>
                  <a:gd name="T15" fmla="*/ 0 h 177"/>
                  <a:gd name="T16" fmla="*/ 164 w 164"/>
                  <a:gd name="T17" fmla="*/ 37 h 177"/>
                  <a:gd name="T18" fmla="*/ 137 w 164"/>
                  <a:gd name="T19" fmla="*/ 61 h 177"/>
                  <a:gd name="T20" fmla="*/ 91 w 164"/>
                  <a:gd name="T21" fmla="*/ 36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4" h="177">
                    <a:moveTo>
                      <a:pt x="91" y="36"/>
                    </a:moveTo>
                    <a:cubicBezTo>
                      <a:pt x="62" y="36"/>
                      <a:pt x="39" y="58"/>
                      <a:pt x="39" y="89"/>
                    </a:cubicBezTo>
                    <a:cubicBezTo>
                      <a:pt x="39" y="120"/>
                      <a:pt x="62" y="141"/>
                      <a:pt x="91" y="141"/>
                    </a:cubicBezTo>
                    <a:cubicBezTo>
                      <a:pt x="114" y="141"/>
                      <a:pt x="128" y="129"/>
                      <a:pt x="137" y="117"/>
                    </a:cubicBezTo>
                    <a:cubicBezTo>
                      <a:pt x="164" y="140"/>
                      <a:pt x="164" y="140"/>
                      <a:pt x="164" y="140"/>
                    </a:cubicBezTo>
                    <a:cubicBezTo>
                      <a:pt x="155" y="156"/>
                      <a:pt x="130" y="177"/>
                      <a:pt x="91" y="177"/>
                    </a:cubicBezTo>
                    <a:cubicBezTo>
                      <a:pt x="40" y="177"/>
                      <a:pt x="0" y="142"/>
                      <a:pt x="0" y="89"/>
                    </a:cubicBezTo>
                    <a:cubicBezTo>
                      <a:pt x="0" y="36"/>
                      <a:pt x="43" y="0"/>
                      <a:pt x="91" y="0"/>
                    </a:cubicBezTo>
                    <a:cubicBezTo>
                      <a:pt x="131" y="0"/>
                      <a:pt x="155" y="22"/>
                      <a:pt x="164" y="37"/>
                    </a:cubicBezTo>
                    <a:cubicBezTo>
                      <a:pt x="137" y="61"/>
                      <a:pt x="137" y="61"/>
                      <a:pt x="137" y="61"/>
                    </a:cubicBezTo>
                    <a:cubicBezTo>
                      <a:pt x="128" y="49"/>
                      <a:pt x="114" y="36"/>
                      <a:pt x="91" y="3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2" name="Freeform 21"/>
              <p:cNvSpPr>
                <a:spLocks noEditPoints="1"/>
              </p:cNvSpPr>
              <p:nvPr userDrawn="1"/>
            </p:nvSpPr>
            <p:spPr bwMode="auto">
              <a:xfrm>
                <a:off x="5614988" y="1681163"/>
                <a:ext cx="358775" cy="403225"/>
              </a:xfrm>
              <a:custGeom>
                <a:avLst/>
                <a:gdLst>
                  <a:gd name="T0" fmla="*/ 0 w 226"/>
                  <a:gd name="T1" fmla="*/ 254 h 254"/>
                  <a:gd name="T2" fmla="*/ 0 w 226"/>
                  <a:gd name="T3" fmla="*/ 0 h 254"/>
                  <a:gd name="T4" fmla="*/ 57 w 226"/>
                  <a:gd name="T5" fmla="*/ 0 h 254"/>
                  <a:gd name="T6" fmla="*/ 57 w 226"/>
                  <a:gd name="T7" fmla="*/ 254 h 254"/>
                  <a:gd name="T8" fmla="*/ 0 w 226"/>
                  <a:gd name="T9" fmla="*/ 254 h 254"/>
                  <a:gd name="T10" fmla="*/ 148 w 226"/>
                  <a:gd name="T11" fmla="*/ 0 h 254"/>
                  <a:gd name="T12" fmla="*/ 210 w 226"/>
                  <a:gd name="T13" fmla="*/ 0 h 254"/>
                  <a:gd name="T14" fmla="*/ 121 w 226"/>
                  <a:gd name="T15" fmla="*/ 111 h 254"/>
                  <a:gd name="T16" fmla="*/ 226 w 226"/>
                  <a:gd name="T17" fmla="*/ 254 h 254"/>
                  <a:gd name="T18" fmla="*/ 160 w 226"/>
                  <a:gd name="T19" fmla="*/ 254 h 254"/>
                  <a:gd name="T20" fmla="*/ 57 w 226"/>
                  <a:gd name="T21" fmla="*/ 112 h 254"/>
                  <a:gd name="T22" fmla="*/ 148 w 226"/>
                  <a:gd name="T23" fmla="*/ 0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26" h="254">
                    <a:moveTo>
                      <a:pt x="0" y="254"/>
                    </a:moveTo>
                    <a:lnTo>
                      <a:pt x="0" y="0"/>
                    </a:lnTo>
                    <a:lnTo>
                      <a:pt x="57" y="0"/>
                    </a:lnTo>
                    <a:lnTo>
                      <a:pt x="57" y="254"/>
                    </a:lnTo>
                    <a:lnTo>
                      <a:pt x="0" y="254"/>
                    </a:lnTo>
                    <a:close/>
                    <a:moveTo>
                      <a:pt x="148" y="0"/>
                    </a:moveTo>
                    <a:lnTo>
                      <a:pt x="210" y="0"/>
                    </a:lnTo>
                    <a:lnTo>
                      <a:pt x="121" y="111"/>
                    </a:lnTo>
                    <a:lnTo>
                      <a:pt x="226" y="254"/>
                    </a:lnTo>
                    <a:lnTo>
                      <a:pt x="160" y="254"/>
                    </a:lnTo>
                    <a:lnTo>
                      <a:pt x="57" y="112"/>
                    </a:lnTo>
                    <a:lnTo>
                      <a:pt x="14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3" name="Freeform 22"/>
              <p:cNvSpPr>
                <a:spLocks/>
              </p:cNvSpPr>
              <p:nvPr userDrawn="1"/>
            </p:nvSpPr>
            <p:spPr bwMode="auto">
              <a:xfrm>
                <a:off x="6075363" y="1681163"/>
                <a:ext cx="365125" cy="403225"/>
              </a:xfrm>
              <a:custGeom>
                <a:avLst/>
                <a:gdLst>
                  <a:gd name="T0" fmla="*/ 56 w 230"/>
                  <a:gd name="T1" fmla="*/ 170 h 254"/>
                  <a:gd name="T2" fmla="*/ 174 w 230"/>
                  <a:gd name="T3" fmla="*/ 0 h 254"/>
                  <a:gd name="T4" fmla="*/ 230 w 230"/>
                  <a:gd name="T5" fmla="*/ 0 h 254"/>
                  <a:gd name="T6" fmla="*/ 230 w 230"/>
                  <a:gd name="T7" fmla="*/ 254 h 254"/>
                  <a:gd name="T8" fmla="*/ 175 w 230"/>
                  <a:gd name="T9" fmla="*/ 254 h 254"/>
                  <a:gd name="T10" fmla="*/ 175 w 230"/>
                  <a:gd name="T11" fmla="*/ 83 h 254"/>
                  <a:gd name="T12" fmla="*/ 56 w 230"/>
                  <a:gd name="T13" fmla="*/ 254 h 254"/>
                  <a:gd name="T14" fmla="*/ 0 w 230"/>
                  <a:gd name="T15" fmla="*/ 254 h 254"/>
                  <a:gd name="T16" fmla="*/ 0 w 230"/>
                  <a:gd name="T17" fmla="*/ 0 h 254"/>
                  <a:gd name="T18" fmla="*/ 56 w 230"/>
                  <a:gd name="T19" fmla="*/ 0 h 254"/>
                  <a:gd name="T20" fmla="*/ 56 w 230"/>
                  <a:gd name="T21" fmla="*/ 170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0" h="254">
                    <a:moveTo>
                      <a:pt x="56" y="170"/>
                    </a:moveTo>
                    <a:lnTo>
                      <a:pt x="174" y="0"/>
                    </a:lnTo>
                    <a:lnTo>
                      <a:pt x="230" y="0"/>
                    </a:lnTo>
                    <a:lnTo>
                      <a:pt x="230" y="254"/>
                    </a:lnTo>
                    <a:lnTo>
                      <a:pt x="175" y="254"/>
                    </a:lnTo>
                    <a:lnTo>
                      <a:pt x="175" y="83"/>
                    </a:lnTo>
                    <a:lnTo>
                      <a:pt x="56" y="254"/>
                    </a:lnTo>
                    <a:lnTo>
                      <a:pt x="0" y="254"/>
                    </a:lnTo>
                    <a:lnTo>
                      <a:pt x="0" y="0"/>
                    </a:lnTo>
                    <a:lnTo>
                      <a:pt x="56" y="0"/>
                    </a:lnTo>
                    <a:lnTo>
                      <a:pt x="56" y="17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4" name="Freeform 23"/>
              <p:cNvSpPr>
                <a:spLocks noEditPoints="1"/>
              </p:cNvSpPr>
              <p:nvPr userDrawn="1"/>
            </p:nvSpPr>
            <p:spPr bwMode="auto">
              <a:xfrm>
                <a:off x="6594475" y="1552575"/>
                <a:ext cx="365125" cy="531813"/>
              </a:xfrm>
              <a:custGeom>
                <a:avLst/>
                <a:gdLst>
                  <a:gd name="T0" fmla="*/ 37 w 156"/>
                  <a:gd name="T1" fmla="*/ 170 h 227"/>
                  <a:gd name="T2" fmla="*/ 118 w 156"/>
                  <a:gd name="T3" fmla="*/ 55 h 227"/>
                  <a:gd name="T4" fmla="*/ 156 w 156"/>
                  <a:gd name="T5" fmla="*/ 55 h 227"/>
                  <a:gd name="T6" fmla="*/ 156 w 156"/>
                  <a:gd name="T7" fmla="*/ 227 h 227"/>
                  <a:gd name="T8" fmla="*/ 118 w 156"/>
                  <a:gd name="T9" fmla="*/ 227 h 227"/>
                  <a:gd name="T10" fmla="*/ 118 w 156"/>
                  <a:gd name="T11" fmla="*/ 111 h 227"/>
                  <a:gd name="T12" fmla="*/ 37 w 156"/>
                  <a:gd name="T13" fmla="*/ 227 h 227"/>
                  <a:gd name="T14" fmla="*/ 0 w 156"/>
                  <a:gd name="T15" fmla="*/ 227 h 227"/>
                  <a:gd name="T16" fmla="*/ 0 w 156"/>
                  <a:gd name="T17" fmla="*/ 55 h 227"/>
                  <a:gd name="T18" fmla="*/ 37 w 156"/>
                  <a:gd name="T19" fmla="*/ 55 h 227"/>
                  <a:gd name="T20" fmla="*/ 37 w 156"/>
                  <a:gd name="T21" fmla="*/ 170 h 227"/>
                  <a:gd name="T22" fmla="*/ 62 w 156"/>
                  <a:gd name="T23" fmla="*/ 0 h 227"/>
                  <a:gd name="T24" fmla="*/ 77 w 156"/>
                  <a:gd name="T25" fmla="*/ 17 h 227"/>
                  <a:gd name="T26" fmla="*/ 92 w 156"/>
                  <a:gd name="T27" fmla="*/ 0 h 227"/>
                  <a:gd name="T28" fmla="*/ 120 w 156"/>
                  <a:gd name="T29" fmla="*/ 0 h 227"/>
                  <a:gd name="T30" fmla="*/ 77 w 156"/>
                  <a:gd name="T31" fmla="*/ 42 h 227"/>
                  <a:gd name="T32" fmla="*/ 34 w 156"/>
                  <a:gd name="T33" fmla="*/ 0 h 227"/>
                  <a:gd name="T34" fmla="*/ 62 w 156"/>
                  <a:gd name="T35" fmla="*/ 0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56" h="227">
                    <a:moveTo>
                      <a:pt x="37" y="170"/>
                    </a:moveTo>
                    <a:cubicBezTo>
                      <a:pt x="118" y="55"/>
                      <a:pt x="118" y="55"/>
                      <a:pt x="118" y="55"/>
                    </a:cubicBezTo>
                    <a:cubicBezTo>
                      <a:pt x="156" y="55"/>
                      <a:pt x="156" y="55"/>
                      <a:pt x="156" y="55"/>
                    </a:cubicBezTo>
                    <a:cubicBezTo>
                      <a:pt x="156" y="227"/>
                      <a:pt x="156" y="227"/>
                      <a:pt x="156" y="227"/>
                    </a:cubicBezTo>
                    <a:cubicBezTo>
                      <a:pt x="118" y="227"/>
                      <a:pt x="118" y="227"/>
                      <a:pt x="118" y="227"/>
                    </a:cubicBezTo>
                    <a:cubicBezTo>
                      <a:pt x="118" y="111"/>
                      <a:pt x="118" y="111"/>
                      <a:pt x="118" y="111"/>
                    </a:cubicBezTo>
                    <a:cubicBezTo>
                      <a:pt x="37" y="227"/>
                      <a:pt x="37" y="227"/>
                      <a:pt x="37" y="227"/>
                    </a:cubicBezTo>
                    <a:cubicBezTo>
                      <a:pt x="0" y="227"/>
                      <a:pt x="0" y="227"/>
                      <a:pt x="0" y="227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37" y="55"/>
                      <a:pt x="37" y="55"/>
                      <a:pt x="37" y="55"/>
                    </a:cubicBezTo>
                    <a:lnTo>
                      <a:pt x="37" y="170"/>
                    </a:lnTo>
                    <a:close/>
                    <a:moveTo>
                      <a:pt x="62" y="0"/>
                    </a:moveTo>
                    <a:cubicBezTo>
                      <a:pt x="62" y="9"/>
                      <a:pt x="68" y="17"/>
                      <a:pt x="77" y="17"/>
                    </a:cubicBezTo>
                    <a:cubicBezTo>
                      <a:pt x="86" y="17"/>
                      <a:pt x="92" y="9"/>
                      <a:pt x="92" y="0"/>
                    </a:cubicBezTo>
                    <a:cubicBezTo>
                      <a:pt x="120" y="0"/>
                      <a:pt x="120" y="0"/>
                      <a:pt x="120" y="0"/>
                    </a:cubicBezTo>
                    <a:cubicBezTo>
                      <a:pt x="120" y="26"/>
                      <a:pt x="101" y="42"/>
                      <a:pt x="77" y="42"/>
                    </a:cubicBezTo>
                    <a:cubicBezTo>
                      <a:pt x="53" y="42"/>
                      <a:pt x="34" y="26"/>
                      <a:pt x="34" y="0"/>
                    </a:cubicBezTo>
                    <a:lnTo>
                      <a:pt x="6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grpSp>
          <p:nvGrpSpPr>
            <p:cNvPr id="10" name="Группа 9"/>
            <p:cNvGrpSpPr/>
            <p:nvPr userDrawn="1"/>
          </p:nvGrpSpPr>
          <p:grpSpPr>
            <a:xfrm>
              <a:off x="3651250" y="2344738"/>
              <a:ext cx="7127875" cy="539750"/>
              <a:chOff x="3651250" y="2344738"/>
              <a:chExt cx="7127875" cy="539750"/>
            </a:xfrm>
          </p:grpSpPr>
          <p:sp>
            <p:nvSpPr>
              <p:cNvPr id="23" name="Freeform 24"/>
              <p:cNvSpPr>
                <a:spLocks/>
              </p:cNvSpPr>
              <p:nvPr userDrawn="1"/>
            </p:nvSpPr>
            <p:spPr bwMode="auto">
              <a:xfrm>
                <a:off x="3651250" y="2473325"/>
                <a:ext cx="361950" cy="406400"/>
              </a:xfrm>
              <a:custGeom>
                <a:avLst/>
                <a:gdLst>
                  <a:gd name="T0" fmla="*/ 228 w 228"/>
                  <a:gd name="T1" fmla="*/ 256 h 256"/>
                  <a:gd name="T2" fmla="*/ 172 w 228"/>
                  <a:gd name="T3" fmla="*/ 256 h 256"/>
                  <a:gd name="T4" fmla="*/ 172 w 228"/>
                  <a:gd name="T5" fmla="*/ 52 h 256"/>
                  <a:gd name="T6" fmla="*/ 56 w 228"/>
                  <a:gd name="T7" fmla="*/ 52 h 256"/>
                  <a:gd name="T8" fmla="*/ 56 w 228"/>
                  <a:gd name="T9" fmla="*/ 256 h 256"/>
                  <a:gd name="T10" fmla="*/ 0 w 228"/>
                  <a:gd name="T11" fmla="*/ 256 h 256"/>
                  <a:gd name="T12" fmla="*/ 0 w 228"/>
                  <a:gd name="T13" fmla="*/ 0 h 256"/>
                  <a:gd name="T14" fmla="*/ 228 w 228"/>
                  <a:gd name="T15" fmla="*/ 0 h 256"/>
                  <a:gd name="T16" fmla="*/ 228 w 228"/>
                  <a:gd name="T17" fmla="*/ 256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8" h="256">
                    <a:moveTo>
                      <a:pt x="228" y="256"/>
                    </a:moveTo>
                    <a:lnTo>
                      <a:pt x="172" y="256"/>
                    </a:lnTo>
                    <a:lnTo>
                      <a:pt x="172" y="52"/>
                    </a:lnTo>
                    <a:lnTo>
                      <a:pt x="56" y="52"/>
                    </a:lnTo>
                    <a:lnTo>
                      <a:pt x="56" y="256"/>
                    </a:lnTo>
                    <a:lnTo>
                      <a:pt x="0" y="256"/>
                    </a:lnTo>
                    <a:lnTo>
                      <a:pt x="0" y="0"/>
                    </a:lnTo>
                    <a:lnTo>
                      <a:pt x="228" y="0"/>
                    </a:lnTo>
                    <a:lnTo>
                      <a:pt x="228" y="25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4" name="Freeform 25"/>
              <p:cNvSpPr>
                <a:spLocks noEditPoints="1"/>
              </p:cNvSpPr>
              <p:nvPr userDrawn="1"/>
            </p:nvSpPr>
            <p:spPr bwMode="auto">
              <a:xfrm>
                <a:off x="4129088" y="2468563"/>
                <a:ext cx="425450" cy="415925"/>
              </a:xfrm>
              <a:custGeom>
                <a:avLst/>
                <a:gdLst>
                  <a:gd name="T0" fmla="*/ 91 w 182"/>
                  <a:gd name="T1" fmla="*/ 0 h 177"/>
                  <a:gd name="T2" fmla="*/ 182 w 182"/>
                  <a:gd name="T3" fmla="*/ 88 h 177"/>
                  <a:gd name="T4" fmla="*/ 91 w 182"/>
                  <a:gd name="T5" fmla="*/ 177 h 177"/>
                  <a:gd name="T6" fmla="*/ 0 w 182"/>
                  <a:gd name="T7" fmla="*/ 88 h 177"/>
                  <a:gd name="T8" fmla="*/ 91 w 182"/>
                  <a:gd name="T9" fmla="*/ 0 h 177"/>
                  <a:gd name="T10" fmla="*/ 143 w 182"/>
                  <a:gd name="T11" fmla="*/ 88 h 177"/>
                  <a:gd name="T12" fmla="*/ 91 w 182"/>
                  <a:gd name="T13" fmla="*/ 36 h 177"/>
                  <a:gd name="T14" fmla="*/ 39 w 182"/>
                  <a:gd name="T15" fmla="*/ 88 h 177"/>
                  <a:gd name="T16" fmla="*/ 91 w 182"/>
                  <a:gd name="T17" fmla="*/ 141 h 177"/>
                  <a:gd name="T18" fmla="*/ 143 w 182"/>
                  <a:gd name="T19" fmla="*/ 88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2" h="177">
                    <a:moveTo>
                      <a:pt x="91" y="0"/>
                    </a:moveTo>
                    <a:cubicBezTo>
                      <a:pt x="143" y="0"/>
                      <a:pt x="182" y="38"/>
                      <a:pt x="182" y="88"/>
                    </a:cubicBezTo>
                    <a:cubicBezTo>
                      <a:pt x="182" y="139"/>
                      <a:pt x="143" y="177"/>
                      <a:pt x="91" y="177"/>
                    </a:cubicBezTo>
                    <a:cubicBezTo>
                      <a:pt x="39" y="177"/>
                      <a:pt x="0" y="139"/>
                      <a:pt x="0" y="88"/>
                    </a:cubicBezTo>
                    <a:cubicBezTo>
                      <a:pt x="0" y="38"/>
                      <a:pt x="39" y="0"/>
                      <a:pt x="91" y="0"/>
                    </a:cubicBezTo>
                    <a:close/>
                    <a:moveTo>
                      <a:pt x="143" y="88"/>
                    </a:moveTo>
                    <a:cubicBezTo>
                      <a:pt x="143" y="59"/>
                      <a:pt x="121" y="36"/>
                      <a:pt x="91" y="36"/>
                    </a:cubicBezTo>
                    <a:cubicBezTo>
                      <a:pt x="62" y="36"/>
                      <a:pt x="39" y="58"/>
                      <a:pt x="39" y="88"/>
                    </a:cubicBezTo>
                    <a:cubicBezTo>
                      <a:pt x="39" y="118"/>
                      <a:pt x="62" y="141"/>
                      <a:pt x="91" y="141"/>
                    </a:cubicBezTo>
                    <a:cubicBezTo>
                      <a:pt x="121" y="141"/>
                      <a:pt x="143" y="118"/>
                      <a:pt x="143" y="88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5" name="Freeform 26"/>
              <p:cNvSpPr>
                <a:spLocks/>
              </p:cNvSpPr>
              <p:nvPr userDrawn="1"/>
            </p:nvSpPr>
            <p:spPr bwMode="auto">
              <a:xfrm>
                <a:off x="4619625" y="2473325"/>
                <a:ext cx="392113" cy="407988"/>
              </a:xfrm>
              <a:custGeom>
                <a:avLst/>
                <a:gdLst>
                  <a:gd name="T0" fmla="*/ 0 w 167"/>
                  <a:gd name="T1" fmla="*/ 174 h 174"/>
                  <a:gd name="T2" fmla="*/ 0 w 167"/>
                  <a:gd name="T3" fmla="*/ 139 h 174"/>
                  <a:gd name="T4" fmla="*/ 10 w 167"/>
                  <a:gd name="T5" fmla="*/ 139 h 174"/>
                  <a:gd name="T6" fmla="*/ 33 w 167"/>
                  <a:gd name="T7" fmla="*/ 112 h 174"/>
                  <a:gd name="T8" fmla="*/ 33 w 167"/>
                  <a:gd name="T9" fmla="*/ 0 h 174"/>
                  <a:gd name="T10" fmla="*/ 167 w 167"/>
                  <a:gd name="T11" fmla="*/ 0 h 174"/>
                  <a:gd name="T12" fmla="*/ 167 w 167"/>
                  <a:gd name="T13" fmla="*/ 173 h 174"/>
                  <a:gd name="T14" fmla="*/ 129 w 167"/>
                  <a:gd name="T15" fmla="*/ 173 h 174"/>
                  <a:gd name="T16" fmla="*/ 129 w 167"/>
                  <a:gd name="T17" fmla="*/ 35 h 174"/>
                  <a:gd name="T18" fmla="*/ 69 w 167"/>
                  <a:gd name="T19" fmla="*/ 35 h 174"/>
                  <a:gd name="T20" fmla="*/ 69 w 167"/>
                  <a:gd name="T21" fmla="*/ 114 h 174"/>
                  <a:gd name="T22" fmla="*/ 14 w 167"/>
                  <a:gd name="T23" fmla="*/ 174 h 174"/>
                  <a:gd name="T24" fmla="*/ 0 w 167"/>
                  <a:gd name="T25" fmla="*/ 174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7" h="174">
                    <a:moveTo>
                      <a:pt x="0" y="174"/>
                    </a:moveTo>
                    <a:cubicBezTo>
                      <a:pt x="0" y="139"/>
                      <a:pt x="0" y="139"/>
                      <a:pt x="0" y="139"/>
                    </a:cubicBezTo>
                    <a:cubicBezTo>
                      <a:pt x="10" y="139"/>
                      <a:pt x="10" y="139"/>
                      <a:pt x="10" y="139"/>
                    </a:cubicBezTo>
                    <a:cubicBezTo>
                      <a:pt x="25" y="139"/>
                      <a:pt x="33" y="132"/>
                      <a:pt x="33" y="112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167" y="0"/>
                      <a:pt x="167" y="0"/>
                      <a:pt x="167" y="0"/>
                    </a:cubicBezTo>
                    <a:cubicBezTo>
                      <a:pt x="167" y="173"/>
                      <a:pt x="167" y="173"/>
                      <a:pt x="167" y="173"/>
                    </a:cubicBezTo>
                    <a:cubicBezTo>
                      <a:pt x="129" y="173"/>
                      <a:pt x="129" y="173"/>
                      <a:pt x="129" y="173"/>
                    </a:cubicBezTo>
                    <a:cubicBezTo>
                      <a:pt x="129" y="35"/>
                      <a:pt x="129" y="35"/>
                      <a:pt x="129" y="35"/>
                    </a:cubicBezTo>
                    <a:cubicBezTo>
                      <a:pt x="69" y="35"/>
                      <a:pt x="69" y="35"/>
                      <a:pt x="69" y="35"/>
                    </a:cubicBezTo>
                    <a:cubicBezTo>
                      <a:pt x="69" y="114"/>
                      <a:pt x="69" y="114"/>
                      <a:pt x="69" y="114"/>
                    </a:cubicBezTo>
                    <a:cubicBezTo>
                      <a:pt x="69" y="150"/>
                      <a:pt x="53" y="174"/>
                      <a:pt x="14" y="174"/>
                    </a:cubicBezTo>
                    <a:lnTo>
                      <a:pt x="0" y="17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6" name="Freeform 27"/>
              <p:cNvSpPr>
                <a:spLocks/>
              </p:cNvSpPr>
              <p:nvPr userDrawn="1"/>
            </p:nvSpPr>
            <p:spPr bwMode="auto">
              <a:xfrm>
                <a:off x="5164138" y="2473325"/>
                <a:ext cx="365125" cy="406400"/>
              </a:xfrm>
              <a:custGeom>
                <a:avLst/>
                <a:gdLst>
                  <a:gd name="T0" fmla="*/ 56 w 230"/>
                  <a:gd name="T1" fmla="*/ 170 h 256"/>
                  <a:gd name="T2" fmla="*/ 174 w 230"/>
                  <a:gd name="T3" fmla="*/ 0 h 256"/>
                  <a:gd name="T4" fmla="*/ 230 w 230"/>
                  <a:gd name="T5" fmla="*/ 0 h 256"/>
                  <a:gd name="T6" fmla="*/ 230 w 230"/>
                  <a:gd name="T7" fmla="*/ 256 h 256"/>
                  <a:gd name="T8" fmla="*/ 175 w 230"/>
                  <a:gd name="T9" fmla="*/ 256 h 256"/>
                  <a:gd name="T10" fmla="*/ 175 w 230"/>
                  <a:gd name="T11" fmla="*/ 84 h 256"/>
                  <a:gd name="T12" fmla="*/ 56 w 230"/>
                  <a:gd name="T13" fmla="*/ 256 h 256"/>
                  <a:gd name="T14" fmla="*/ 0 w 230"/>
                  <a:gd name="T15" fmla="*/ 256 h 256"/>
                  <a:gd name="T16" fmla="*/ 0 w 230"/>
                  <a:gd name="T17" fmla="*/ 0 h 256"/>
                  <a:gd name="T18" fmla="*/ 56 w 230"/>
                  <a:gd name="T19" fmla="*/ 0 h 256"/>
                  <a:gd name="T20" fmla="*/ 56 w 230"/>
                  <a:gd name="T21" fmla="*/ 170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0" h="256">
                    <a:moveTo>
                      <a:pt x="56" y="170"/>
                    </a:moveTo>
                    <a:lnTo>
                      <a:pt x="174" y="0"/>
                    </a:lnTo>
                    <a:lnTo>
                      <a:pt x="230" y="0"/>
                    </a:lnTo>
                    <a:lnTo>
                      <a:pt x="230" y="256"/>
                    </a:lnTo>
                    <a:lnTo>
                      <a:pt x="175" y="256"/>
                    </a:lnTo>
                    <a:lnTo>
                      <a:pt x="175" y="84"/>
                    </a:lnTo>
                    <a:lnTo>
                      <a:pt x="56" y="256"/>
                    </a:lnTo>
                    <a:lnTo>
                      <a:pt x="0" y="256"/>
                    </a:lnTo>
                    <a:lnTo>
                      <a:pt x="0" y="0"/>
                    </a:lnTo>
                    <a:lnTo>
                      <a:pt x="56" y="0"/>
                    </a:lnTo>
                    <a:lnTo>
                      <a:pt x="56" y="17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7" name="Freeform 28"/>
              <p:cNvSpPr>
                <a:spLocks/>
              </p:cNvSpPr>
              <p:nvPr userDrawn="1"/>
            </p:nvSpPr>
            <p:spPr bwMode="auto">
              <a:xfrm>
                <a:off x="5643563" y="2473325"/>
                <a:ext cx="358775" cy="406400"/>
              </a:xfrm>
              <a:custGeom>
                <a:avLst/>
                <a:gdLst>
                  <a:gd name="T0" fmla="*/ 0 w 226"/>
                  <a:gd name="T1" fmla="*/ 0 h 256"/>
                  <a:gd name="T2" fmla="*/ 226 w 226"/>
                  <a:gd name="T3" fmla="*/ 0 h 256"/>
                  <a:gd name="T4" fmla="*/ 226 w 226"/>
                  <a:gd name="T5" fmla="*/ 52 h 256"/>
                  <a:gd name="T6" fmla="*/ 140 w 226"/>
                  <a:gd name="T7" fmla="*/ 52 h 256"/>
                  <a:gd name="T8" fmla="*/ 140 w 226"/>
                  <a:gd name="T9" fmla="*/ 256 h 256"/>
                  <a:gd name="T10" fmla="*/ 84 w 226"/>
                  <a:gd name="T11" fmla="*/ 256 h 256"/>
                  <a:gd name="T12" fmla="*/ 84 w 226"/>
                  <a:gd name="T13" fmla="*/ 52 h 256"/>
                  <a:gd name="T14" fmla="*/ 0 w 226"/>
                  <a:gd name="T15" fmla="*/ 52 h 256"/>
                  <a:gd name="T16" fmla="*/ 0 w 226"/>
                  <a:gd name="T17" fmla="*/ 0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6" h="256">
                    <a:moveTo>
                      <a:pt x="0" y="0"/>
                    </a:moveTo>
                    <a:lnTo>
                      <a:pt x="226" y="0"/>
                    </a:lnTo>
                    <a:lnTo>
                      <a:pt x="226" y="52"/>
                    </a:lnTo>
                    <a:lnTo>
                      <a:pt x="140" y="52"/>
                    </a:lnTo>
                    <a:lnTo>
                      <a:pt x="140" y="256"/>
                    </a:lnTo>
                    <a:lnTo>
                      <a:pt x="84" y="256"/>
                    </a:lnTo>
                    <a:lnTo>
                      <a:pt x="84" y="52"/>
                    </a:lnTo>
                    <a:lnTo>
                      <a:pt x="0" y="5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8" name="Freeform 29"/>
              <p:cNvSpPr>
                <a:spLocks/>
              </p:cNvSpPr>
              <p:nvPr userDrawn="1"/>
            </p:nvSpPr>
            <p:spPr bwMode="auto">
              <a:xfrm>
                <a:off x="6116638" y="2473325"/>
                <a:ext cx="309563" cy="406400"/>
              </a:xfrm>
              <a:custGeom>
                <a:avLst/>
                <a:gdLst>
                  <a:gd name="T0" fmla="*/ 0 w 195"/>
                  <a:gd name="T1" fmla="*/ 0 h 256"/>
                  <a:gd name="T2" fmla="*/ 193 w 195"/>
                  <a:gd name="T3" fmla="*/ 0 h 256"/>
                  <a:gd name="T4" fmla="*/ 193 w 195"/>
                  <a:gd name="T5" fmla="*/ 52 h 256"/>
                  <a:gd name="T6" fmla="*/ 56 w 195"/>
                  <a:gd name="T7" fmla="*/ 52 h 256"/>
                  <a:gd name="T8" fmla="*/ 56 w 195"/>
                  <a:gd name="T9" fmla="*/ 102 h 256"/>
                  <a:gd name="T10" fmla="*/ 152 w 195"/>
                  <a:gd name="T11" fmla="*/ 102 h 256"/>
                  <a:gd name="T12" fmla="*/ 152 w 195"/>
                  <a:gd name="T13" fmla="*/ 151 h 256"/>
                  <a:gd name="T14" fmla="*/ 56 w 195"/>
                  <a:gd name="T15" fmla="*/ 151 h 256"/>
                  <a:gd name="T16" fmla="*/ 56 w 195"/>
                  <a:gd name="T17" fmla="*/ 204 h 256"/>
                  <a:gd name="T18" fmla="*/ 195 w 195"/>
                  <a:gd name="T19" fmla="*/ 204 h 256"/>
                  <a:gd name="T20" fmla="*/ 195 w 195"/>
                  <a:gd name="T21" fmla="*/ 256 h 256"/>
                  <a:gd name="T22" fmla="*/ 0 w 195"/>
                  <a:gd name="T23" fmla="*/ 256 h 256"/>
                  <a:gd name="T24" fmla="*/ 0 w 195"/>
                  <a:gd name="T25" fmla="*/ 0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95" h="256">
                    <a:moveTo>
                      <a:pt x="0" y="0"/>
                    </a:moveTo>
                    <a:lnTo>
                      <a:pt x="193" y="0"/>
                    </a:lnTo>
                    <a:lnTo>
                      <a:pt x="193" y="52"/>
                    </a:lnTo>
                    <a:lnTo>
                      <a:pt x="56" y="52"/>
                    </a:lnTo>
                    <a:lnTo>
                      <a:pt x="56" y="102"/>
                    </a:lnTo>
                    <a:lnTo>
                      <a:pt x="152" y="102"/>
                    </a:lnTo>
                    <a:lnTo>
                      <a:pt x="152" y="151"/>
                    </a:lnTo>
                    <a:lnTo>
                      <a:pt x="56" y="151"/>
                    </a:lnTo>
                    <a:lnTo>
                      <a:pt x="56" y="204"/>
                    </a:lnTo>
                    <a:lnTo>
                      <a:pt x="195" y="204"/>
                    </a:lnTo>
                    <a:lnTo>
                      <a:pt x="195" y="256"/>
                    </a:lnTo>
                    <a:lnTo>
                      <a:pt x="0" y="2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9" name="Freeform 30"/>
              <p:cNvSpPr>
                <a:spLocks/>
              </p:cNvSpPr>
              <p:nvPr userDrawn="1"/>
            </p:nvSpPr>
            <p:spPr bwMode="auto">
              <a:xfrm>
                <a:off x="6508750" y="2473325"/>
                <a:ext cx="428625" cy="406400"/>
              </a:xfrm>
              <a:custGeom>
                <a:avLst/>
                <a:gdLst>
                  <a:gd name="T0" fmla="*/ 137 w 270"/>
                  <a:gd name="T1" fmla="*/ 87 h 256"/>
                  <a:gd name="T2" fmla="*/ 202 w 270"/>
                  <a:gd name="T3" fmla="*/ 0 h 256"/>
                  <a:gd name="T4" fmla="*/ 265 w 270"/>
                  <a:gd name="T5" fmla="*/ 0 h 256"/>
                  <a:gd name="T6" fmla="*/ 171 w 270"/>
                  <a:gd name="T7" fmla="*/ 126 h 256"/>
                  <a:gd name="T8" fmla="*/ 270 w 270"/>
                  <a:gd name="T9" fmla="*/ 256 h 256"/>
                  <a:gd name="T10" fmla="*/ 200 w 270"/>
                  <a:gd name="T11" fmla="*/ 256 h 256"/>
                  <a:gd name="T12" fmla="*/ 132 w 270"/>
                  <a:gd name="T13" fmla="*/ 166 h 256"/>
                  <a:gd name="T14" fmla="*/ 64 w 270"/>
                  <a:gd name="T15" fmla="*/ 256 h 256"/>
                  <a:gd name="T16" fmla="*/ 0 w 270"/>
                  <a:gd name="T17" fmla="*/ 256 h 256"/>
                  <a:gd name="T18" fmla="*/ 97 w 270"/>
                  <a:gd name="T19" fmla="*/ 126 h 256"/>
                  <a:gd name="T20" fmla="*/ 4 w 270"/>
                  <a:gd name="T21" fmla="*/ 0 h 256"/>
                  <a:gd name="T22" fmla="*/ 70 w 270"/>
                  <a:gd name="T23" fmla="*/ 0 h 256"/>
                  <a:gd name="T24" fmla="*/ 137 w 270"/>
                  <a:gd name="T25" fmla="*/ 87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70" h="256">
                    <a:moveTo>
                      <a:pt x="137" y="87"/>
                    </a:moveTo>
                    <a:lnTo>
                      <a:pt x="202" y="0"/>
                    </a:lnTo>
                    <a:lnTo>
                      <a:pt x="265" y="0"/>
                    </a:lnTo>
                    <a:lnTo>
                      <a:pt x="171" y="126"/>
                    </a:lnTo>
                    <a:lnTo>
                      <a:pt x="270" y="256"/>
                    </a:lnTo>
                    <a:lnTo>
                      <a:pt x="200" y="256"/>
                    </a:lnTo>
                    <a:lnTo>
                      <a:pt x="132" y="166"/>
                    </a:lnTo>
                    <a:lnTo>
                      <a:pt x="64" y="256"/>
                    </a:lnTo>
                    <a:lnTo>
                      <a:pt x="0" y="256"/>
                    </a:lnTo>
                    <a:lnTo>
                      <a:pt x="97" y="126"/>
                    </a:lnTo>
                    <a:lnTo>
                      <a:pt x="4" y="0"/>
                    </a:lnTo>
                    <a:lnTo>
                      <a:pt x="70" y="0"/>
                    </a:lnTo>
                    <a:lnTo>
                      <a:pt x="137" y="8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0" name="Freeform 31"/>
              <p:cNvSpPr>
                <a:spLocks/>
              </p:cNvSpPr>
              <p:nvPr userDrawn="1"/>
            </p:nvSpPr>
            <p:spPr bwMode="auto">
              <a:xfrm>
                <a:off x="7042150" y="2473325"/>
                <a:ext cx="363538" cy="406400"/>
              </a:xfrm>
              <a:custGeom>
                <a:avLst/>
                <a:gdLst>
                  <a:gd name="T0" fmla="*/ 229 w 229"/>
                  <a:gd name="T1" fmla="*/ 0 h 256"/>
                  <a:gd name="T2" fmla="*/ 229 w 229"/>
                  <a:gd name="T3" fmla="*/ 256 h 256"/>
                  <a:gd name="T4" fmla="*/ 174 w 229"/>
                  <a:gd name="T5" fmla="*/ 256 h 256"/>
                  <a:gd name="T6" fmla="*/ 174 w 229"/>
                  <a:gd name="T7" fmla="*/ 152 h 256"/>
                  <a:gd name="T8" fmla="*/ 56 w 229"/>
                  <a:gd name="T9" fmla="*/ 152 h 256"/>
                  <a:gd name="T10" fmla="*/ 56 w 229"/>
                  <a:gd name="T11" fmla="*/ 256 h 256"/>
                  <a:gd name="T12" fmla="*/ 0 w 229"/>
                  <a:gd name="T13" fmla="*/ 256 h 256"/>
                  <a:gd name="T14" fmla="*/ 0 w 229"/>
                  <a:gd name="T15" fmla="*/ 0 h 256"/>
                  <a:gd name="T16" fmla="*/ 56 w 229"/>
                  <a:gd name="T17" fmla="*/ 0 h 256"/>
                  <a:gd name="T18" fmla="*/ 56 w 229"/>
                  <a:gd name="T19" fmla="*/ 101 h 256"/>
                  <a:gd name="T20" fmla="*/ 174 w 229"/>
                  <a:gd name="T21" fmla="*/ 101 h 256"/>
                  <a:gd name="T22" fmla="*/ 174 w 229"/>
                  <a:gd name="T23" fmla="*/ 0 h 256"/>
                  <a:gd name="T24" fmla="*/ 229 w 229"/>
                  <a:gd name="T25" fmla="*/ 0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9" h="256">
                    <a:moveTo>
                      <a:pt x="229" y="0"/>
                    </a:moveTo>
                    <a:lnTo>
                      <a:pt x="229" y="256"/>
                    </a:lnTo>
                    <a:lnTo>
                      <a:pt x="174" y="256"/>
                    </a:lnTo>
                    <a:lnTo>
                      <a:pt x="174" y="152"/>
                    </a:lnTo>
                    <a:lnTo>
                      <a:pt x="56" y="152"/>
                    </a:lnTo>
                    <a:lnTo>
                      <a:pt x="56" y="256"/>
                    </a:lnTo>
                    <a:lnTo>
                      <a:pt x="0" y="256"/>
                    </a:lnTo>
                    <a:lnTo>
                      <a:pt x="0" y="0"/>
                    </a:lnTo>
                    <a:lnTo>
                      <a:pt x="56" y="0"/>
                    </a:lnTo>
                    <a:lnTo>
                      <a:pt x="56" y="101"/>
                    </a:lnTo>
                    <a:lnTo>
                      <a:pt x="174" y="101"/>
                    </a:lnTo>
                    <a:lnTo>
                      <a:pt x="174" y="0"/>
                    </a:lnTo>
                    <a:lnTo>
                      <a:pt x="22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" name="Freeform 32"/>
              <p:cNvSpPr>
                <a:spLocks/>
              </p:cNvSpPr>
              <p:nvPr userDrawn="1"/>
            </p:nvSpPr>
            <p:spPr bwMode="auto">
              <a:xfrm>
                <a:off x="7559675" y="2473325"/>
                <a:ext cx="365125" cy="406400"/>
              </a:xfrm>
              <a:custGeom>
                <a:avLst/>
                <a:gdLst>
                  <a:gd name="T0" fmla="*/ 55 w 230"/>
                  <a:gd name="T1" fmla="*/ 170 h 256"/>
                  <a:gd name="T2" fmla="*/ 174 w 230"/>
                  <a:gd name="T3" fmla="*/ 0 h 256"/>
                  <a:gd name="T4" fmla="*/ 230 w 230"/>
                  <a:gd name="T5" fmla="*/ 0 h 256"/>
                  <a:gd name="T6" fmla="*/ 230 w 230"/>
                  <a:gd name="T7" fmla="*/ 256 h 256"/>
                  <a:gd name="T8" fmla="*/ 174 w 230"/>
                  <a:gd name="T9" fmla="*/ 256 h 256"/>
                  <a:gd name="T10" fmla="*/ 174 w 230"/>
                  <a:gd name="T11" fmla="*/ 84 h 256"/>
                  <a:gd name="T12" fmla="*/ 56 w 230"/>
                  <a:gd name="T13" fmla="*/ 256 h 256"/>
                  <a:gd name="T14" fmla="*/ 0 w 230"/>
                  <a:gd name="T15" fmla="*/ 256 h 256"/>
                  <a:gd name="T16" fmla="*/ 0 w 230"/>
                  <a:gd name="T17" fmla="*/ 0 h 256"/>
                  <a:gd name="T18" fmla="*/ 55 w 230"/>
                  <a:gd name="T19" fmla="*/ 0 h 256"/>
                  <a:gd name="T20" fmla="*/ 55 w 230"/>
                  <a:gd name="T21" fmla="*/ 170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0" h="256">
                    <a:moveTo>
                      <a:pt x="55" y="170"/>
                    </a:moveTo>
                    <a:lnTo>
                      <a:pt x="174" y="0"/>
                    </a:lnTo>
                    <a:lnTo>
                      <a:pt x="230" y="0"/>
                    </a:lnTo>
                    <a:lnTo>
                      <a:pt x="230" y="256"/>
                    </a:lnTo>
                    <a:lnTo>
                      <a:pt x="174" y="256"/>
                    </a:lnTo>
                    <a:lnTo>
                      <a:pt x="174" y="84"/>
                    </a:lnTo>
                    <a:lnTo>
                      <a:pt x="56" y="256"/>
                    </a:lnTo>
                    <a:lnTo>
                      <a:pt x="0" y="256"/>
                    </a:lnTo>
                    <a:lnTo>
                      <a:pt x="0" y="0"/>
                    </a:lnTo>
                    <a:lnTo>
                      <a:pt x="55" y="0"/>
                    </a:lnTo>
                    <a:lnTo>
                      <a:pt x="55" y="17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2" name="Freeform 33"/>
              <p:cNvSpPr>
                <a:spLocks/>
              </p:cNvSpPr>
              <p:nvPr userDrawn="1"/>
            </p:nvSpPr>
            <p:spPr bwMode="auto">
              <a:xfrm>
                <a:off x="8058150" y="2473325"/>
                <a:ext cx="333375" cy="406400"/>
              </a:xfrm>
              <a:custGeom>
                <a:avLst/>
                <a:gdLst>
                  <a:gd name="T0" fmla="*/ 142 w 142"/>
                  <a:gd name="T1" fmla="*/ 0 h 173"/>
                  <a:gd name="T2" fmla="*/ 142 w 142"/>
                  <a:gd name="T3" fmla="*/ 173 h 173"/>
                  <a:gd name="T4" fmla="*/ 105 w 142"/>
                  <a:gd name="T5" fmla="*/ 173 h 173"/>
                  <a:gd name="T6" fmla="*/ 105 w 142"/>
                  <a:gd name="T7" fmla="*/ 107 h 173"/>
                  <a:gd name="T8" fmla="*/ 57 w 142"/>
                  <a:gd name="T9" fmla="*/ 107 h 173"/>
                  <a:gd name="T10" fmla="*/ 0 w 142"/>
                  <a:gd name="T11" fmla="*/ 57 h 173"/>
                  <a:gd name="T12" fmla="*/ 0 w 142"/>
                  <a:gd name="T13" fmla="*/ 0 h 173"/>
                  <a:gd name="T14" fmla="*/ 38 w 142"/>
                  <a:gd name="T15" fmla="*/ 0 h 173"/>
                  <a:gd name="T16" fmla="*/ 38 w 142"/>
                  <a:gd name="T17" fmla="*/ 52 h 173"/>
                  <a:gd name="T18" fmla="*/ 62 w 142"/>
                  <a:gd name="T19" fmla="*/ 72 h 173"/>
                  <a:gd name="T20" fmla="*/ 105 w 142"/>
                  <a:gd name="T21" fmla="*/ 72 h 173"/>
                  <a:gd name="T22" fmla="*/ 105 w 142"/>
                  <a:gd name="T23" fmla="*/ 0 h 173"/>
                  <a:gd name="T24" fmla="*/ 142 w 142"/>
                  <a:gd name="T25" fmla="*/ 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2" h="173">
                    <a:moveTo>
                      <a:pt x="142" y="0"/>
                    </a:moveTo>
                    <a:cubicBezTo>
                      <a:pt x="142" y="173"/>
                      <a:pt x="142" y="173"/>
                      <a:pt x="142" y="173"/>
                    </a:cubicBezTo>
                    <a:cubicBezTo>
                      <a:pt x="105" y="173"/>
                      <a:pt x="105" y="173"/>
                      <a:pt x="105" y="173"/>
                    </a:cubicBezTo>
                    <a:cubicBezTo>
                      <a:pt x="105" y="107"/>
                      <a:pt x="105" y="107"/>
                      <a:pt x="105" y="107"/>
                    </a:cubicBezTo>
                    <a:cubicBezTo>
                      <a:pt x="57" y="107"/>
                      <a:pt x="57" y="107"/>
                      <a:pt x="57" y="107"/>
                    </a:cubicBezTo>
                    <a:cubicBezTo>
                      <a:pt x="26" y="107"/>
                      <a:pt x="0" y="93"/>
                      <a:pt x="0" y="5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8" y="52"/>
                      <a:pt x="38" y="52"/>
                      <a:pt x="38" y="52"/>
                    </a:cubicBezTo>
                    <a:cubicBezTo>
                      <a:pt x="38" y="67"/>
                      <a:pt x="48" y="72"/>
                      <a:pt x="62" y="72"/>
                    </a:cubicBezTo>
                    <a:cubicBezTo>
                      <a:pt x="105" y="72"/>
                      <a:pt x="105" y="72"/>
                      <a:pt x="105" y="72"/>
                    </a:cubicBezTo>
                    <a:cubicBezTo>
                      <a:pt x="105" y="0"/>
                      <a:pt x="105" y="0"/>
                      <a:pt x="105" y="0"/>
                    </a:cubicBezTo>
                    <a:lnTo>
                      <a:pt x="14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3" name="Freeform 34"/>
              <p:cNvSpPr>
                <a:spLocks/>
              </p:cNvSpPr>
              <p:nvPr userDrawn="1"/>
            </p:nvSpPr>
            <p:spPr bwMode="auto">
              <a:xfrm>
                <a:off x="8545513" y="2473325"/>
                <a:ext cx="309563" cy="406400"/>
              </a:xfrm>
              <a:custGeom>
                <a:avLst/>
                <a:gdLst>
                  <a:gd name="T0" fmla="*/ 0 w 195"/>
                  <a:gd name="T1" fmla="*/ 0 h 256"/>
                  <a:gd name="T2" fmla="*/ 193 w 195"/>
                  <a:gd name="T3" fmla="*/ 0 h 256"/>
                  <a:gd name="T4" fmla="*/ 193 w 195"/>
                  <a:gd name="T5" fmla="*/ 52 h 256"/>
                  <a:gd name="T6" fmla="*/ 56 w 195"/>
                  <a:gd name="T7" fmla="*/ 52 h 256"/>
                  <a:gd name="T8" fmla="*/ 56 w 195"/>
                  <a:gd name="T9" fmla="*/ 102 h 256"/>
                  <a:gd name="T10" fmla="*/ 152 w 195"/>
                  <a:gd name="T11" fmla="*/ 102 h 256"/>
                  <a:gd name="T12" fmla="*/ 152 w 195"/>
                  <a:gd name="T13" fmla="*/ 151 h 256"/>
                  <a:gd name="T14" fmla="*/ 56 w 195"/>
                  <a:gd name="T15" fmla="*/ 151 h 256"/>
                  <a:gd name="T16" fmla="*/ 56 w 195"/>
                  <a:gd name="T17" fmla="*/ 204 h 256"/>
                  <a:gd name="T18" fmla="*/ 195 w 195"/>
                  <a:gd name="T19" fmla="*/ 204 h 256"/>
                  <a:gd name="T20" fmla="*/ 195 w 195"/>
                  <a:gd name="T21" fmla="*/ 256 h 256"/>
                  <a:gd name="T22" fmla="*/ 0 w 195"/>
                  <a:gd name="T23" fmla="*/ 256 h 256"/>
                  <a:gd name="T24" fmla="*/ 0 w 195"/>
                  <a:gd name="T25" fmla="*/ 0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95" h="256">
                    <a:moveTo>
                      <a:pt x="0" y="0"/>
                    </a:moveTo>
                    <a:lnTo>
                      <a:pt x="193" y="0"/>
                    </a:lnTo>
                    <a:lnTo>
                      <a:pt x="193" y="52"/>
                    </a:lnTo>
                    <a:lnTo>
                      <a:pt x="56" y="52"/>
                    </a:lnTo>
                    <a:lnTo>
                      <a:pt x="56" y="102"/>
                    </a:lnTo>
                    <a:lnTo>
                      <a:pt x="152" y="102"/>
                    </a:lnTo>
                    <a:lnTo>
                      <a:pt x="152" y="151"/>
                    </a:lnTo>
                    <a:lnTo>
                      <a:pt x="56" y="151"/>
                    </a:lnTo>
                    <a:lnTo>
                      <a:pt x="56" y="204"/>
                    </a:lnTo>
                    <a:lnTo>
                      <a:pt x="195" y="204"/>
                    </a:lnTo>
                    <a:lnTo>
                      <a:pt x="195" y="256"/>
                    </a:lnTo>
                    <a:lnTo>
                      <a:pt x="0" y="2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4" name="Freeform 35"/>
              <p:cNvSpPr>
                <a:spLocks/>
              </p:cNvSpPr>
              <p:nvPr userDrawn="1"/>
            </p:nvSpPr>
            <p:spPr bwMode="auto">
              <a:xfrm>
                <a:off x="8936038" y="2468563"/>
                <a:ext cx="387350" cy="415925"/>
              </a:xfrm>
              <a:custGeom>
                <a:avLst/>
                <a:gdLst>
                  <a:gd name="T0" fmla="*/ 92 w 165"/>
                  <a:gd name="T1" fmla="*/ 36 h 177"/>
                  <a:gd name="T2" fmla="*/ 39 w 165"/>
                  <a:gd name="T3" fmla="*/ 88 h 177"/>
                  <a:gd name="T4" fmla="*/ 92 w 165"/>
                  <a:gd name="T5" fmla="*/ 141 h 177"/>
                  <a:gd name="T6" fmla="*/ 138 w 165"/>
                  <a:gd name="T7" fmla="*/ 116 h 177"/>
                  <a:gd name="T8" fmla="*/ 165 w 165"/>
                  <a:gd name="T9" fmla="*/ 140 h 177"/>
                  <a:gd name="T10" fmla="*/ 92 w 165"/>
                  <a:gd name="T11" fmla="*/ 177 h 177"/>
                  <a:gd name="T12" fmla="*/ 0 w 165"/>
                  <a:gd name="T13" fmla="*/ 88 h 177"/>
                  <a:gd name="T14" fmla="*/ 91 w 165"/>
                  <a:gd name="T15" fmla="*/ 0 h 177"/>
                  <a:gd name="T16" fmla="*/ 165 w 165"/>
                  <a:gd name="T17" fmla="*/ 37 h 177"/>
                  <a:gd name="T18" fmla="*/ 138 w 165"/>
                  <a:gd name="T19" fmla="*/ 60 h 177"/>
                  <a:gd name="T20" fmla="*/ 92 w 165"/>
                  <a:gd name="T21" fmla="*/ 36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5" h="177">
                    <a:moveTo>
                      <a:pt x="92" y="36"/>
                    </a:moveTo>
                    <a:cubicBezTo>
                      <a:pt x="62" y="36"/>
                      <a:pt x="39" y="57"/>
                      <a:pt x="39" y="88"/>
                    </a:cubicBezTo>
                    <a:cubicBezTo>
                      <a:pt x="39" y="119"/>
                      <a:pt x="62" y="141"/>
                      <a:pt x="92" y="141"/>
                    </a:cubicBezTo>
                    <a:cubicBezTo>
                      <a:pt x="115" y="141"/>
                      <a:pt x="129" y="129"/>
                      <a:pt x="138" y="116"/>
                    </a:cubicBezTo>
                    <a:cubicBezTo>
                      <a:pt x="165" y="140"/>
                      <a:pt x="165" y="140"/>
                      <a:pt x="165" y="140"/>
                    </a:cubicBezTo>
                    <a:cubicBezTo>
                      <a:pt x="155" y="155"/>
                      <a:pt x="131" y="177"/>
                      <a:pt x="92" y="177"/>
                    </a:cubicBezTo>
                    <a:cubicBezTo>
                      <a:pt x="40" y="177"/>
                      <a:pt x="0" y="142"/>
                      <a:pt x="0" y="88"/>
                    </a:cubicBezTo>
                    <a:cubicBezTo>
                      <a:pt x="0" y="35"/>
                      <a:pt x="44" y="0"/>
                      <a:pt x="91" y="0"/>
                    </a:cubicBezTo>
                    <a:cubicBezTo>
                      <a:pt x="132" y="0"/>
                      <a:pt x="155" y="21"/>
                      <a:pt x="165" y="37"/>
                    </a:cubicBezTo>
                    <a:cubicBezTo>
                      <a:pt x="138" y="60"/>
                      <a:pt x="138" y="60"/>
                      <a:pt x="138" y="60"/>
                    </a:cubicBezTo>
                    <a:cubicBezTo>
                      <a:pt x="129" y="48"/>
                      <a:pt x="115" y="36"/>
                      <a:pt x="92" y="3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5" name="Freeform 36"/>
              <p:cNvSpPr>
                <a:spLocks noEditPoints="1"/>
              </p:cNvSpPr>
              <p:nvPr userDrawn="1"/>
            </p:nvSpPr>
            <p:spPr bwMode="auto">
              <a:xfrm>
                <a:off x="9436100" y="2473325"/>
                <a:ext cx="360363" cy="406400"/>
              </a:xfrm>
              <a:custGeom>
                <a:avLst/>
                <a:gdLst>
                  <a:gd name="T0" fmla="*/ 0 w 227"/>
                  <a:gd name="T1" fmla="*/ 256 h 256"/>
                  <a:gd name="T2" fmla="*/ 0 w 227"/>
                  <a:gd name="T3" fmla="*/ 0 h 256"/>
                  <a:gd name="T4" fmla="*/ 56 w 227"/>
                  <a:gd name="T5" fmla="*/ 0 h 256"/>
                  <a:gd name="T6" fmla="*/ 56 w 227"/>
                  <a:gd name="T7" fmla="*/ 256 h 256"/>
                  <a:gd name="T8" fmla="*/ 0 w 227"/>
                  <a:gd name="T9" fmla="*/ 256 h 256"/>
                  <a:gd name="T10" fmla="*/ 149 w 227"/>
                  <a:gd name="T11" fmla="*/ 0 h 256"/>
                  <a:gd name="T12" fmla="*/ 211 w 227"/>
                  <a:gd name="T13" fmla="*/ 0 h 256"/>
                  <a:gd name="T14" fmla="*/ 121 w 227"/>
                  <a:gd name="T15" fmla="*/ 111 h 256"/>
                  <a:gd name="T16" fmla="*/ 227 w 227"/>
                  <a:gd name="T17" fmla="*/ 256 h 256"/>
                  <a:gd name="T18" fmla="*/ 160 w 227"/>
                  <a:gd name="T19" fmla="*/ 256 h 256"/>
                  <a:gd name="T20" fmla="*/ 56 w 227"/>
                  <a:gd name="T21" fmla="*/ 114 h 256"/>
                  <a:gd name="T22" fmla="*/ 149 w 227"/>
                  <a:gd name="T23" fmla="*/ 0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27" h="256">
                    <a:moveTo>
                      <a:pt x="0" y="256"/>
                    </a:moveTo>
                    <a:lnTo>
                      <a:pt x="0" y="0"/>
                    </a:lnTo>
                    <a:lnTo>
                      <a:pt x="56" y="0"/>
                    </a:lnTo>
                    <a:lnTo>
                      <a:pt x="56" y="256"/>
                    </a:lnTo>
                    <a:lnTo>
                      <a:pt x="0" y="256"/>
                    </a:lnTo>
                    <a:close/>
                    <a:moveTo>
                      <a:pt x="149" y="0"/>
                    </a:moveTo>
                    <a:lnTo>
                      <a:pt x="211" y="0"/>
                    </a:lnTo>
                    <a:lnTo>
                      <a:pt x="121" y="111"/>
                    </a:lnTo>
                    <a:lnTo>
                      <a:pt x="227" y="256"/>
                    </a:lnTo>
                    <a:lnTo>
                      <a:pt x="160" y="256"/>
                    </a:lnTo>
                    <a:lnTo>
                      <a:pt x="56" y="114"/>
                    </a:lnTo>
                    <a:lnTo>
                      <a:pt x="14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6" name="Freeform 37"/>
              <p:cNvSpPr>
                <a:spLocks/>
              </p:cNvSpPr>
              <p:nvPr userDrawn="1"/>
            </p:nvSpPr>
            <p:spPr bwMode="auto">
              <a:xfrm>
                <a:off x="9896475" y="2473325"/>
                <a:ext cx="365125" cy="406400"/>
              </a:xfrm>
              <a:custGeom>
                <a:avLst/>
                <a:gdLst>
                  <a:gd name="T0" fmla="*/ 56 w 230"/>
                  <a:gd name="T1" fmla="*/ 170 h 256"/>
                  <a:gd name="T2" fmla="*/ 174 w 230"/>
                  <a:gd name="T3" fmla="*/ 0 h 256"/>
                  <a:gd name="T4" fmla="*/ 230 w 230"/>
                  <a:gd name="T5" fmla="*/ 0 h 256"/>
                  <a:gd name="T6" fmla="*/ 230 w 230"/>
                  <a:gd name="T7" fmla="*/ 256 h 256"/>
                  <a:gd name="T8" fmla="*/ 176 w 230"/>
                  <a:gd name="T9" fmla="*/ 256 h 256"/>
                  <a:gd name="T10" fmla="*/ 176 w 230"/>
                  <a:gd name="T11" fmla="*/ 84 h 256"/>
                  <a:gd name="T12" fmla="*/ 56 w 230"/>
                  <a:gd name="T13" fmla="*/ 256 h 256"/>
                  <a:gd name="T14" fmla="*/ 0 w 230"/>
                  <a:gd name="T15" fmla="*/ 256 h 256"/>
                  <a:gd name="T16" fmla="*/ 0 w 230"/>
                  <a:gd name="T17" fmla="*/ 0 h 256"/>
                  <a:gd name="T18" fmla="*/ 56 w 230"/>
                  <a:gd name="T19" fmla="*/ 0 h 256"/>
                  <a:gd name="T20" fmla="*/ 56 w 230"/>
                  <a:gd name="T21" fmla="*/ 170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0" h="256">
                    <a:moveTo>
                      <a:pt x="56" y="170"/>
                    </a:moveTo>
                    <a:lnTo>
                      <a:pt x="174" y="0"/>
                    </a:lnTo>
                    <a:lnTo>
                      <a:pt x="230" y="0"/>
                    </a:lnTo>
                    <a:lnTo>
                      <a:pt x="230" y="256"/>
                    </a:lnTo>
                    <a:lnTo>
                      <a:pt x="176" y="256"/>
                    </a:lnTo>
                    <a:lnTo>
                      <a:pt x="176" y="84"/>
                    </a:lnTo>
                    <a:lnTo>
                      <a:pt x="56" y="256"/>
                    </a:lnTo>
                    <a:lnTo>
                      <a:pt x="0" y="256"/>
                    </a:lnTo>
                    <a:lnTo>
                      <a:pt x="0" y="0"/>
                    </a:lnTo>
                    <a:lnTo>
                      <a:pt x="56" y="0"/>
                    </a:lnTo>
                    <a:lnTo>
                      <a:pt x="56" y="17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7" name="Freeform 38"/>
              <p:cNvSpPr>
                <a:spLocks noEditPoints="1"/>
              </p:cNvSpPr>
              <p:nvPr userDrawn="1"/>
            </p:nvSpPr>
            <p:spPr bwMode="auto">
              <a:xfrm>
                <a:off x="10414000" y="2344738"/>
                <a:ext cx="365125" cy="534988"/>
              </a:xfrm>
              <a:custGeom>
                <a:avLst/>
                <a:gdLst>
                  <a:gd name="T0" fmla="*/ 38 w 156"/>
                  <a:gd name="T1" fmla="*/ 170 h 228"/>
                  <a:gd name="T2" fmla="*/ 118 w 156"/>
                  <a:gd name="T3" fmla="*/ 55 h 228"/>
                  <a:gd name="T4" fmla="*/ 156 w 156"/>
                  <a:gd name="T5" fmla="*/ 55 h 228"/>
                  <a:gd name="T6" fmla="*/ 156 w 156"/>
                  <a:gd name="T7" fmla="*/ 228 h 228"/>
                  <a:gd name="T8" fmla="*/ 119 w 156"/>
                  <a:gd name="T9" fmla="*/ 228 h 228"/>
                  <a:gd name="T10" fmla="*/ 119 w 156"/>
                  <a:gd name="T11" fmla="*/ 112 h 228"/>
                  <a:gd name="T12" fmla="*/ 38 w 156"/>
                  <a:gd name="T13" fmla="*/ 228 h 228"/>
                  <a:gd name="T14" fmla="*/ 0 w 156"/>
                  <a:gd name="T15" fmla="*/ 228 h 228"/>
                  <a:gd name="T16" fmla="*/ 0 w 156"/>
                  <a:gd name="T17" fmla="*/ 55 h 228"/>
                  <a:gd name="T18" fmla="*/ 38 w 156"/>
                  <a:gd name="T19" fmla="*/ 55 h 228"/>
                  <a:gd name="T20" fmla="*/ 38 w 156"/>
                  <a:gd name="T21" fmla="*/ 170 h 228"/>
                  <a:gd name="T22" fmla="*/ 63 w 156"/>
                  <a:gd name="T23" fmla="*/ 0 h 228"/>
                  <a:gd name="T24" fmla="*/ 78 w 156"/>
                  <a:gd name="T25" fmla="*/ 18 h 228"/>
                  <a:gd name="T26" fmla="*/ 93 w 156"/>
                  <a:gd name="T27" fmla="*/ 0 h 228"/>
                  <a:gd name="T28" fmla="*/ 121 w 156"/>
                  <a:gd name="T29" fmla="*/ 0 h 228"/>
                  <a:gd name="T30" fmla="*/ 78 w 156"/>
                  <a:gd name="T31" fmla="*/ 42 h 228"/>
                  <a:gd name="T32" fmla="*/ 35 w 156"/>
                  <a:gd name="T33" fmla="*/ 0 h 228"/>
                  <a:gd name="T34" fmla="*/ 63 w 156"/>
                  <a:gd name="T35" fmla="*/ 0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56" h="228">
                    <a:moveTo>
                      <a:pt x="38" y="170"/>
                    </a:moveTo>
                    <a:cubicBezTo>
                      <a:pt x="118" y="55"/>
                      <a:pt x="118" y="55"/>
                      <a:pt x="118" y="55"/>
                    </a:cubicBezTo>
                    <a:cubicBezTo>
                      <a:pt x="156" y="55"/>
                      <a:pt x="156" y="55"/>
                      <a:pt x="156" y="55"/>
                    </a:cubicBezTo>
                    <a:cubicBezTo>
                      <a:pt x="156" y="228"/>
                      <a:pt x="156" y="228"/>
                      <a:pt x="156" y="228"/>
                    </a:cubicBezTo>
                    <a:cubicBezTo>
                      <a:pt x="119" y="228"/>
                      <a:pt x="119" y="228"/>
                      <a:pt x="119" y="228"/>
                    </a:cubicBezTo>
                    <a:cubicBezTo>
                      <a:pt x="119" y="112"/>
                      <a:pt x="119" y="112"/>
                      <a:pt x="119" y="112"/>
                    </a:cubicBezTo>
                    <a:cubicBezTo>
                      <a:pt x="38" y="228"/>
                      <a:pt x="38" y="228"/>
                      <a:pt x="38" y="228"/>
                    </a:cubicBezTo>
                    <a:cubicBezTo>
                      <a:pt x="0" y="228"/>
                      <a:pt x="0" y="228"/>
                      <a:pt x="0" y="228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38" y="55"/>
                      <a:pt x="38" y="55"/>
                      <a:pt x="38" y="55"/>
                    </a:cubicBezTo>
                    <a:lnTo>
                      <a:pt x="38" y="170"/>
                    </a:lnTo>
                    <a:close/>
                    <a:moveTo>
                      <a:pt x="63" y="0"/>
                    </a:moveTo>
                    <a:cubicBezTo>
                      <a:pt x="63" y="10"/>
                      <a:pt x="68" y="18"/>
                      <a:pt x="78" y="18"/>
                    </a:cubicBezTo>
                    <a:cubicBezTo>
                      <a:pt x="87" y="18"/>
                      <a:pt x="93" y="10"/>
                      <a:pt x="93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26"/>
                      <a:pt x="102" y="42"/>
                      <a:pt x="78" y="42"/>
                    </a:cubicBezTo>
                    <a:cubicBezTo>
                      <a:pt x="53" y="42"/>
                      <a:pt x="35" y="26"/>
                      <a:pt x="35" y="0"/>
                    </a:cubicBez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grpSp>
          <p:nvGrpSpPr>
            <p:cNvPr id="11" name="Группа 10"/>
            <p:cNvGrpSpPr/>
            <p:nvPr userDrawn="1"/>
          </p:nvGrpSpPr>
          <p:grpSpPr>
            <a:xfrm>
              <a:off x="3589338" y="3260725"/>
              <a:ext cx="5011737" cy="417513"/>
              <a:chOff x="3589338" y="3260725"/>
              <a:chExt cx="5011737" cy="417513"/>
            </a:xfrm>
          </p:grpSpPr>
          <p:sp>
            <p:nvSpPr>
              <p:cNvPr id="12" name="Freeform 39"/>
              <p:cNvSpPr>
                <a:spLocks/>
              </p:cNvSpPr>
              <p:nvPr userDrawn="1"/>
            </p:nvSpPr>
            <p:spPr bwMode="auto">
              <a:xfrm>
                <a:off x="3589338" y="3268663"/>
                <a:ext cx="393700" cy="403225"/>
              </a:xfrm>
              <a:custGeom>
                <a:avLst/>
                <a:gdLst>
                  <a:gd name="T0" fmla="*/ 26 w 168"/>
                  <a:gd name="T1" fmla="*/ 137 h 172"/>
                  <a:gd name="T2" fmla="*/ 44 w 168"/>
                  <a:gd name="T3" fmla="*/ 137 h 172"/>
                  <a:gd name="T4" fmla="*/ 71 w 168"/>
                  <a:gd name="T5" fmla="*/ 128 h 172"/>
                  <a:gd name="T6" fmla="*/ 0 w 168"/>
                  <a:gd name="T7" fmla="*/ 0 h 172"/>
                  <a:gd name="T8" fmla="*/ 42 w 168"/>
                  <a:gd name="T9" fmla="*/ 0 h 172"/>
                  <a:gd name="T10" fmla="*/ 90 w 168"/>
                  <a:gd name="T11" fmla="*/ 88 h 172"/>
                  <a:gd name="T12" fmla="*/ 128 w 168"/>
                  <a:gd name="T13" fmla="*/ 0 h 172"/>
                  <a:gd name="T14" fmla="*/ 168 w 168"/>
                  <a:gd name="T15" fmla="*/ 0 h 172"/>
                  <a:gd name="T16" fmla="*/ 109 w 168"/>
                  <a:gd name="T17" fmla="*/ 134 h 172"/>
                  <a:gd name="T18" fmla="*/ 54 w 168"/>
                  <a:gd name="T19" fmla="*/ 172 h 172"/>
                  <a:gd name="T20" fmla="*/ 26 w 168"/>
                  <a:gd name="T21" fmla="*/ 172 h 172"/>
                  <a:gd name="T22" fmla="*/ 26 w 168"/>
                  <a:gd name="T23" fmla="*/ 137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8" h="172">
                    <a:moveTo>
                      <a:pt x="26" y="137"/>
                    </a:moveTo>
                    <a:cubicBezTo>
                      <a:pt x="44" y="137"/>
                      <a:pt x="44" y="137"/>
                      <a:pt x="44" y="137"/>
                    </a:cubicBezTo>
                    <a:cubicBezTo>
                      <a:pt x="54" y="137"/>
                      <a:pt x="65" y="136"/>
                      <a:pt x="71" y="12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90" y="88"/>
                      <a:pt x="90" y="88"/>
                      <a:pt x="90" y="88"/>
                    </a:cubicBezTo>
                    <a:cubicBezTo>
                      <a:pt x="128" y="0"/>
                      <a:pt x="128" y="0"/>
                      <a:pt x="128" y="0"/>
                    </a:cubicBezTo>
                    <a:cubicBezTo>
                      <a:pt x="168" y="0"/>
                      <a:pt x="168" y="0"/>
                      <a:pt x="168" y="0"/>
                    </a:cubicBezTo>
                    <a:cubicBezTo>
                      <a:pt x="109" y="134"/>
                      <a:pt x="109" y="134"/>
                      <a:pt x="109" y="134"/>
                    </a:cubicBezTo>
                    <a:cubicBezTo>
                      <a:pt x="97" y="161"/>
                      <a:pt x="78" y="172"/>
                      <a:pt x="54" y="172"/>
                    </a:cubicBezTo>
                    <a:cubicBezTo>
                      <a:pt x="26" y="172"/>
                      <a:pt x="26" y="172"/>
                      <a:pt x="26" y="172"/>
                    </a:cubicBezTo>
                    <a:lnTo>
                      <a:pt x="26" y="13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" name="Freeform 40"/>
              <p:cNvSpPr>
                <a:spLocks/>
              </p:cNvSpPr>
              <p:nvPr userDrawn="1"/>
            </p:nvSpPr>
            <p:spPr bwMode="auto">
              <a:xfrm>
                <a:off x="4089400" y="3268663"/>
                <a:ext cx="365125" cy="403225"/>
              </a:xfrm>
              <a:custGeom>
                <a:avLst/>
                <a:gdLst>
                  <a:gd name="T0" fmla="*/ 230 w 230"/>
                  <a:gd name="T1" fmla="*/ 0 h 254"/>
                  <a:gd name="T2" fmla="*/ 230 w 230"/>
                  <a:gd name="T3" fmla="*/ 254 h 254"/>
                  <a:gd name="T4" fmla="*/ 174 w 230"/>
                  <a:gd name="T5" fmla="*/ 254 h 254"/>
                  <a:gd name="T6" fmla="*/ 174 w 230"/>
                  <a:gd name="T7" fmla="*/ 150 h 254"/>
                  <a:gd name="T8" fmla="*/ 56 w 230"/>
                  <a:gd name="T9" fmla="*/ 150 h 254"/>
                  <a:gd name="T10" fmla="*/ 56 w 230"/>
                  <a:gd name="T11" fmla="*/ 254 h 254"/>
                  <a:gd name="T12" fmla="*/ 0 w 230"/>
                  <a:gd name="T13" fmla="*/ 254 h 254"/>
                  <a:gd name="T14" fmla="*/ 0 w 230"/>
                  <a:gd name="T15" fmla="*/ 0 h 254"/>
                  <a:gd name="T16" fmla="*/ 56 w 230"/>
                  <a:gd name="T17" fmla="*/ 0 h 254"/>
                  <a:gd name="T18" fmla="*/ 56 w 230"/>
                  <a:gd name="T19" fmla="*/ 99 h 254"/>
                  <a:gd name="T20" fmla="*/ 174 w 230"/>
                  <a:gd name="T21" fmla="*/ 99 h 254"/>
                  <a:gd name="T22" fmla="*/ 174 w 230"/>
                  <a:gd name="T23" fmla="*/ 0 h 254"/>
                  <a:gd name="T24" fmla="*/ 230 w 230"/>
                  <a:gd name="T25" fmla="*/ 0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30" h="254">
                    <a:moveTo>
                      <a:pt x="230" y="0"/>
                    </a:moveTo>
                    <a:lnTo>
                      <a:pt x="230" y="254"/>
                    </a:lnTo>
                    <a:lnTo>
                      <a:pt x="174" y="254"/>
                    </a:lnTo>
                    <a:lnTo>
                      <a:pt x="174" y="150"/>
                    </a:lnTo>
                    <a:lnTo>
                      <a:pt x="56" y="150"/>
                    </a:lnTo>
                    <a:lnTo>
                      <a:pt x="56" y="254"/>
                    </a:lnTo>
                    <a:lnTo>
                      <a:pt x="0" y="254"/>
                    </a:lnTo>
                    <a:lnTo>
                      <a:pt x="0" y="0"/>
                    </a:lnTo>
                    <a:lnTo>
                      <a:pt x="56" y="0"/>
                    </a:lnTo>
                    <a:lnTo>
                      <a:pt x="56" y="99"/>
                    </a:lnTo>
                    <a:lnTo>
                      <a:pt x="174" y="99"/>
                    </a:lnTo>
                    <a:lnTo>
                      <a:pt x="174" y="0"/>
                    </a:lnTo>
                    <a:lnTo>
                      <a:pt x="23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" name="Freeform 41"/>
              <p:cNvSpPr>
                <a:spLocks/>
              </p:cNvSpPr>
              <p:nvPr userDrawn="1"/>
            </p:nvSpPr>
            <p:spPr bwMode="auto">
              <a:xfrm>
                <a:off x="4606925" y="3268663"/>
                <a:ext cx="365125" cy="403225"/>
              </a:xfrm>
              <a:custGeom>
                <a:avLst/>
                <a:gdLst>
                  <a:gd name="T0" fmla="*/ 56 w 230"/>
                  <a:gd name="T1" fmla="*/ 170 h 254"/>
                  <a:gd name="T2" fmla="*/ 174 w 230"/>
                  <a:gd name="T3" fmla="*/ 0 h 254"/>
                  <a:gd name="T4" fmla="*/ 230 w 230"/>
                  <a:gd name="T5" fmla="*/ 0 h 254"/>
                  <a:gd name="T6" fmla="*/ 230 w 230"/>
                  <a:gd name="T7" fmla="*/ 254 h 254"/>
                  <a:gd name="T8" fmla="*/ 175 w 230"/>
                  <a:gd name="T9" fmla="*/ 254 h 254"/>
                  <a:gd name="T10" fmla="*/ 175 w 230"/>
                  <a:gd name="T11" fmla="*/ 83 h 254"/>
                  <a:gd name="T12" fmla="*/ 56 w 230"/>
                  <a:gd name="T13" fmla="*/ 254 h 254"/>
                  <a:gd name="T14" fmla="*/ 0 w 230"/>
                  <a:gd name="T15" fmla="*/ 254 h 254"/>
                  <a:gd name="T16" fmla="*/ 0 w 230"/>
                  <a:gd name="T17" fmla="*/ 0 h 254"/>
                  <a:gd name="T18" fmla="*/ 56 w 230"/>
                  <a:gd name="T19" fmla="*/ 0 h 254"/>
                  <a:gd name="T20" fmla="*/ 56 w 230"/>
                  <a:gd name="T21" fmla="*/ 170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0" h="254">
                    <a:moveTo>
                      <a:pt x="56" y="170"/>
                    </a:moveTo>
                    <a:lnTo>
                      <a:pt x="174" y="0"/>
                    </a:lnTo>
                    <a:lnTo>
                      <a:pt x="230" y="0"/>
                    </a:lnTo>
                    <a:lnTo>
                      <a:pt x="230" y="254"/>
                    </a:lnTo>
                    <a:lnTo>
                      <a:pt x="175" y="254"/>
                    </a:lnTo>
                    <a:lnTo>
                      <a:pt x="175" y="83"/>
                    </a:lnTo>
                    <a:lnTo>
                      <a:pt x="56" y="254"/>
                    </a:lnTo>
                    <a:lnTo>
                      <a:pt x="0" y="254"/>
                    </a:lnTo>
                    <a:lnTo>
                      <a:pt x="0" y="0"/>
                    </a:lnTo>
                    <a:lnTo>
                      <a:pt x="56" y="0"/>
                    </a:lnTo>
                    <a:lnTo>
                      <a:pt x="56" y="17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" name="Freeform 42"/>
              <p:cNvSpPr>
                <a:spLocks noEditPoints="1"/>
              </p:cNvSpPr>
              <p:nvPr userDrawn="1"/>
            </p:nvSpPr>
            <p:spPr bwMode="auto">
              <a:xfrm>
                <a:off x="5124450" y="3268663"/>
                <a:ext cx="320675" cy="403225"/>
              </a:xfrm>
              <a:custGeom>
                <a:avLst/>
                <a:gdLst>
                  <a:gd name="T0" fmla="*/ 0 w 137"/>
                  <a:gd name="T1" fmla="*/ 0 h 172"/>
                  <a:gd name="T2" fmla="*/ 73 w 137"/>
                  <a:gd name="T3" fmla="*/ 0 h 172"/>
                  <a:gd name="T4" fmla="*/ 129 w 137"/>
                  <a:gd name="T5" fmla="*/ 45 h 172"/>
                  <a:gd name="T6" fmla="*/ 103 w 137"/>
                  <a:gd name="T7" fmla="*/ 81 h 172"/>
                  <a:gd name="T8" fmla="*/ 137 w 137"/>
                  <a:gd name="T9" fmla="*/ 122 h 172"/>
                  <a:gd name="T10" fmla="*/ 76 w 137"/>
                  <a:gd name="T11" fmla="*/ 172 h 172"/>
                  <a:gd name="T12" fmla="*/ 0 w 137"/>
                  <a:gd name="T13" fmla="*/ 172 h 172"/>
                  <a:gd name="T14" fmla="*/ 0 w 137"/>
                  <a:gd name="T15" fmla="*/ 0 h 172"/>
                  <a:gd name="T16" fmla="*/ 67 w 137"/>
                  <a:gd name="T17" fmla="*/ 31 h 172"/>
                  <a:gd name="T18" fmla="*/ 38 w 137"/>
                  <a:gd name="T19" fmla="*/ 31 h 172"/>
                  <a:gd name="T20" fmla="*/ 38 w 137"/>
                  <a:gd name="T21" fmla="*/ 70 h 172"/>
                  <a:gd name="T22" fmla="*/ 67 w 137"/>
                  <a:gd name="T23" fmla="*/ 70 h 172"/>
                  <a:gd name="T24" fmla="*/ 90 w 137"/>
                  <a:gd name="T25" fmla="*/ 50 h 172"/>
                  <a:gd name="T26" fmla="*/ 67 w 137"/>
                  <a:gd name="T27" fmla="*/ 31 h 172"/>
                  <a:gd name="T28" fmla="*/ 72 w 137"/>
                  <a:gd name="T29" fmla="*/ 141 h 172"/>
                  <a:gd name="T30" fmla="*/ 99 w 137"/>
                  <a:gd name="T31" fmla="*/ 119 h 172"/>
                  <a:gd name="T32" fmla="*/ 72 w 137"/>
                  <a:gd name="T33" fmla="*/ 99 h 172"/>
                  <a:gd name="T34" fmla="*/ 38 w 137"/>
                  <a:gd name="T35" fmla="*/ 99 h 172"/>
                  <a:gd name="T36" fmla="*/ 38 w 137"/>
                  <a:gd name="T37" fmla="*/ 141 h 172"/>
                  <a:gd name="T38" fmla="*/ 72 w 137"/>
                  <a:gd name="T39" fmla="*/ 141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37" h="172">
                    <a:moveTo>
                      <a:pt x="0" y="0"/>
                    </a:moveTo>
                    <a:cubicBezTo>
                      <a:pt x="73" y="0"/>
                      <a:pt x="73" y="0"/>
                      <a:pt x="73" y="0"/>
                    </a:cubicBezTo>
                    <a:cubicBezTo>
                      <a:pt x="108" y="0"/>
                      <a:pt x="129" y="18"/>
                      <a:pt x="129" y="45"/>
                    </a:cubicBezTo>
                    <a:cubicBezTo>
                      <a:pt x="129" y="66"/>
                      <a:pt x="116" y="77"/>
                      <a:pt x="103" y="81"/>
                    </a:cubicBezTo>
                    <a:cubicBezTo>
                      <a:pt x="120" y="85"/>
                      <a:pt x="137" y="97"/>
                      <a:pt x="137" y="122"/>
                    </a:cubicBezTo>
                    <a:cubicBezTo>
                      <a:pt x="137" y="153"/>
                      <a:pt x="112" y="172"/>
                      <a:pt x="76" y="172"/>
                    </a:cubicBezTo>
                    <a:cubicBezTo>
                      <a:pt x="0" y="172"/>
                      <a:pt x="0" y="172"/>
                      <a:pt x="0" y="172"/>
                    </a:cubicBezTo>
                    <a:lnTo>
                      <a:pt x="0" y="0"/>
                    </a:lnTo>
                    <a:close/>
                    <a:moveTo>
                      <a:pt x="67" y="31"/>
                    </a:moveTo>
                    <a:cubicBezTo>
                      <a:pt x="38" y="31"/>
                      <a:pt x="38" y="31"/>
                      <a:pt x="38" y="31"/>
                    </a:cubicBezTo>
                    <a:cubicBezTo>
                      <a:pt x="38" y="70"/>
                      <a:pt x="38" y="70"/>
                      <a:pt x="38" y="70"/>
                    </a:cubicBezTo>
                    <a:cubicBezTo>
                      <a:pt x="67" y="70"/>
                      <a:pt x="67" y="70"/>
                      <a:pt x="67" y="70"/>
                    </a:cubicBezTo>
                    <a:cubicBezTo>
                      <a:pt x="81" y="70"/>
                      <a:pt x="90" y="63"/>
                      <a:pt x="90" y="50"/>
                    </a:cubicBezTo>
                    <a:cubicBezTo>
                      <a:pt x="90" y="38"/>
                      <a:pt x="81" y="31"/>
                      <a:pt x="67" y="31"/>
                    </a:cubicBezTo>
                    <a:close/>
                    <a:moveTo>
                      <a:pt x="72" y="141"/>
                    </a:moveTo>
                    <a:cubicBezTo>
                      <a:pt x="86" y="141"/>
                      <a:pt x="99" y="134"/>
                      <a:pt x="99" y="119"/>
                    </a:cubicBezTo>
                    <a:cubicBezTo>
                      <a:pt x="99" y="105"/>
                      <a:pt x="86" y="99"/>
                      <a:pt x="72" y="99"/>
                    </a:cubicBezTo>
                    <a:cubicBezTo>
                      <a:pt x="38" y="99"/>
                      <a:pt x="38" y="99"/>
                      <a:pt x="38" y="99"/>
                    </a:cubicBezTo>
                    <a:cubicBezTo>
                      <a:pt x="38" y="141"/>
                      <a:pt x="38" y="141"/>
                      <a:pt x="38" y="141"/>
                    </a:cubicBezTo>
                    <a:lnTo>
                      <a:pt x="72" y="14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" name="Freeform 43"/>
              <p:cNvSpPr>
                <a:spLocks/>
              </p:cNvSpPr>
              <p:nvPr userDrawn="1"/>
            </p:nvSpPr>
            <p:spPr bwMode="auto">
              <a:xfrm>
                <a:off x="5570538" y="3268663"/>
                <a:ext cx="307975" cy="403225"/>
              </a:xfrm>
              <a:custGeom>
                <a:avLst/>
                <a:gdLst>
                  <a:gd name="T0" fmla="*/ 0 w 194"/>
                  <a:gd name="T1" fmla="*/ 0 h 254"/>
                  <a:gd name="T2" fmla="*/ 192 w 194"/>
                  <a:gd name="T3" fmla="*/ 0 h 254"/>
                  <a:gd name="T4" fmla="*/ 192 w 194"/>
                  <a:gd name="T5" fmla="*/ 52 h 254"/>
                  <a:gd name="T6" fmla="*/ 56 w 194"/>
                  <a:gd name="T7" fmla="*/ 52 h 254"/>
                  <a:gd name="T8" fmla="*/ 56 w 194"/>
                  <a:gd name="T9" fmla="*/ 100 h 254"/>
                  <a:gd name="T10" fmla="*/ 152 w 194"/>
                  <a:gd name="T11" fmla="*/ 100 h 254"/>
                  <a:gd name="T12" fmla="*/ 152 w 194"/>
                  <a:gd name="T13" fmla="*/ 150 h 254"/>
                  <a:gd name="T14" fmla="*/ 56 w 194"/>
                  <a:gd name="T15" fmla="*/ 150 h 254"/>
                  <a:gd name="T16" fmla="*/ 56 w 194"/>
                  <a:gd name="T17" fmla="*/ 202 h 254"/>
                  <a:gd name="T18" fmla="*/ 194 w 194"/>
                  <a:gd name="T19" fmla="*/ 202 h 254"/>
                  <a:gd name="T20" fmla="*/ 194 w 194"/>
                  <a:gd name="T21" fmla="*/ 254 h 254"/>
                  <a:gd name="T22" fmla="*/ 0 w 194"/>
                  <a:gd name="T23" fmla="*/ 254 h 254"/>
                  <a:gd name="T24" fmla="*/ 0 w 194"/>
                  <a:gd name="T25" fmla="*/ 0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94" h="254">
                    <a:moveTo>
                      <a:pt x="0" y="0"/>
                    </a:moveTo>
                    <a:lnTo>
                      <a:pt x="192" y="0"/>
                    </a:lnTo>
                    <a:lnTo>
                      <a:pt x="192" y="52"/>
                    </a:lnTo>
                    <a:lnTo>
                      <a:pt x="56" y="52"/>
                    </a:lnTo>
                    <a:lnTo>
                      <a:pt x="56" y="100"/>
                    </a:lnTo>
                    <a:lnTo>
                      <a:pt x="152" y="100"/>
                    </a:lnTo>
                    <a:lnTo>
                      <a:pt x="152" y="150"/>
                    </a:lnTo>
                    <a:lnTo>
                      <a:pt x="56" y="150"/>
                    </a:lnTo>
                    <a:lnTo>
                      <a:pt x="56" y="202"/>
                    </a:lnTo>
                    <a:lnTo>
                      <a:pt x="194" y="202"/>
                    </a:lnTo>
                    <a:lnTo>
                      <a:pt x="194" y="254"/>
                    </a:lnTo>
                    <a:lnTo>
                      <a:pt x="0" y="25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7" name="Freeform 44"/>
              <p:cNvSpPr>
                <a:spLocks noEditPoints="1"/>
              </p:cNvSpPr>
              <p:nvPr userDrawn="1"/>
            </p:nvSpPr>
            <p:spPr bwMode="auto">
              <a:xfrm>
                <a:off x="6008688" y="3268663"/>
                <a:ext cx="304800" cy="403225"/>
              </a:xfrm>
              <a:custGeom>
                <a:avLst/>
                <a:gdLst>
                  <a:gd name="T0" fmla="*/ 0 w 130"/>
                  <a:gd name="T1" fmla="*/ 0 h 172"/>
                  <a:gd name="T2" fmla="*/ 68 w 130"/>
                  <a:gd name="T3" fmla="*/ 0 h 172"/>
                  <a:gd name="T4" fmla="*/ 130 w 130"/>
                  <a:gd name="T5" fmla="*/ 56 h 172"/>
                  <a:gd name="T6" fmla="*/ 68 w 130"/>
                  <a:gd name="T7" fmla="*/ 113 h 172"/>
                  <a:gd name="T8" fmla="*/ 38 w 130"/>
                  <a:gd name="T9" fmla="*/ 113 h 172"/>
                  <a:gd name="T10" fmla="*/ 38 w 130"/>
                  <a:gd name="T11" fmla="*/ 172 h 172"/>
                  <a:gd name="T12" fmla="*/ 0 w 130"/>
                  <a:gd name="T13" fmla="*/ 172 h 172"/>
                  <a:gd name="T14" fmla="*/ 0 w 130"/>
                  <a:gd name="T15" fmla="*/ 0 h 172"/>
                  <a:gd name="T16" fmla="*/ 91 w 130"/>
                  <a:gd name="T17" fmla="*/ 56 h 172"/>
                  <a:gd name="T18" fmla="*/ 66 w 130"/>
                  <a:gd name="T19" fmla="*/ 34 h 172"/>
                  <a:gd name="T20" fmla="*/ 38 w 130"/>
                  <a:gd name="T21" fmla="*/ 34 h 172"/>
                  <a:gd name="T22" fmla="*/ 38 w 130"/>
                  <a:gd name="T23" fmla="*/ 79 h 172"/>
                  <a:gd name="T24" fmla="*/ 66 w 130"/>
                  <a:gd name="T25" fmla="*/ 79 h 172"/>
                  <a:gd name="T26" fmla="*/ 91 w 130"/>
                  <a:gd name="T27" fmla="*/ 5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30" h="172">
                    <a:moveTo>
                      <a:pt x="0" y="0"/>
                    </a:moveTo>
                    <a:cubicBezTo>
                      <a:pt x="68" y="0"/>
                      <a:pt x="68" y="0"/>
                      <a:pt x="68" y="0"/>
                    </a:cubicBezTo>
                    <a:cubicBezTo>
                      <a:pt x="103" y="0"/>
                      <a:pt x="130" y="20"/>
                      <a:pt x="130" y="56"/>
                    </a:cubicBezTo>
                    <a:cubicBezTo>
                      <a:pt x="130" y="93"/>
                      <a:pt x="103" y="113"/>
                      <a:pt x="68" y="113"/>
                    </a:cubicBezTo>
                    <a:cubicBezTo>
                      <a:pt x="38" y="113"/>
                      <a:pt x="38" y="113"/>
                      <a:pt x="38" y="113"/>
                    </a:cubicBezTo>
                    <a:cubicBezTo>
                      <a:pt x="38" y="172"/>
                      <a:pt x="38" y="172"/>
                      <a:pt x="38" y="172"/>
                    </a:cubicBezTo>
                    <a:cubicBezTo>
                      <a:pt x="0" y="172"/>
                      <a:pt x="0" y="172"/>
                      <a:pt x="0" y="172"/>
                    </a:cubicBezTo>
                    <a:lnTo>
                      <a:pt x="0" y="0"/>
                    </a:lnTo>
                    <a:close/>
                    <a:moveTo>
                      <a:pt x="91" y="56"/>
                    </a:moveTo>
                    <a:cubicBezTo>
                      <a:pt x="91" y="43"/>
                      <a:pt x="81" y="34"/>
                      <a:pt x="66" y="34"/>
                    </a:cubicBezTo>
                    <a:cubicBezTo>
                      <a:pt x="38" y="34"/>
                      <a:pt x="38" y="34"/>
                      <a:pt x="38" y="34"/>
                    </a:cubicBezTo>
                    <a:cubicBezTo>
                      <a:pt x="38" y="79"/>
                      <a:pt x="38" y="79"/>
                      <a:pt x="38" y="79"/>
                    </a:cubicBezTo>
                    <a:cubicBezTo>
                      <a:pt x="66" y="79"/>
                      <a:pt x="66" y="79"/>
                      <a:pt x="66" y="79"/>
                    </a:cubicBezTo>
                    <a:cubicBezTo>
                      <a:pt x="81" y="79"/>
                      <a:pt x="91" y="70"/>
                      <a:pt x="91" y="5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" name="Freeform 45"/>
              <p:cNvSpPr>
                <a:spLocks/>
              </p:cNvSpPr>
              <p:nvPr userDrawn="1"/>
            </p:nvSpPr>
            <p:spPr bwMode="auto">
              <a:xfrm>
                <a:off x="6400800" y="3260725"/>
                <a:ext cx="384175" cy="417513"/>
              </a:xfrm>
              <a:custGeom>
                <a:avLst/>
                <a:gdLst>
                  <a:gd name="T0" fmla="*/ 91 w 164"/>
                  <a:gd name="T1" fmla="*/ 36 h 178"/>
                  <a:gd name="T2" fmla="*/ 39 w 164"/>
                  <a:gd name="T3" fmla="*/ 89 h 178"/>
                  <a:gd name="T4" fmla="*/ 91 w 164"/>
                  <a:gd name="T5" fmla="*/ 142 h 178"/>
                  <a:gd name="T6" fmla="*/ 137 w 164"/>
                  <a:gd name="T7" fmla="*/ 117 h 178"/>
                  <a:gd name="T8" fmla="*/ 164 w 164"/>
                  <a:gd name="T9" fmla="*/ 140 h 178"/>
                  <a:gd name="T10" fmla="*/ 91 w 164"/>
                  <a:gd name="T11" fmla="*/ 178 h 178"/>
                  <a:gd name="T12" fmla="*/ 0 w 164"/>
                  <a:gd name="T13" fmla="*/ 89 h 178"/>
                  <a:gd name="T14" fmla="*/ 91 w 164"/>
                  <a:gd name="T15" fmla="*/ 0 h 178"/>
                  <a:gd name="T16" fmla="*/ 164 w 164"/>
                  <a:gd name="T17" fmla="*/ 38 h 178"/>
                  <a:gd name="T18" fmla="*/ 137 w 164"/>
                  <a:gd name="T19" fmla="*/ 61 h 178"/>
                  <a:gd name="T20" fmla="*/ 91 w 164"/>
                  <a:gd name="T21" fmla="*/ 36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4" h="178">
                    <a:moveTo>
                      <a:pt x="91" y="36"/>
                    </a:moveTo>
                    <a:cubicBezTo>
                      <a:pt x="62" y="36"/>
                      <a:pt x="39" y="58"/>
                      <a:pt x="39" y="89"/>
                    </a:cubicBezTo>
                    <a:cubicBezTo>
                      <a:pt x="39" y="120"/>
                      <a:pt x="62" y="142"/>
                      <a:pt x="91" y="142"/>
                    </a:cubicBezTo>
                    <a:cubicBezTo>
                      <a:pt x="114" y="142"/>
                      <a:pt x="128" y="129"/>
                      <a:pt x="137" y="117"/>
                    </a:cubicBezTo>
                    <a:cubicBezTo>
                      <a:pt x="164" y="140"/>
                      <a:pt x="164" y="140"/>
                      <a:pt x="164" y="140"/>
                    </a:cubicBezTo>
                    <a:cubicBezTo>
                      <a:pt x="155" y="156"/>
                      <a:pt x="130" y="178"/>
                      <a:pt x="91" y="178"/>
                    </a:cubicBezTo>
                    <a:cubicBezTo>
                      <a:pt x="40" y="178"/>
                      <a:pt x="0" y="142"/>
                      <a:pt x="0" y="89"/>
                    </a:cubicBezTo>
                    <a:cubicBezTo>
                      <a:pt x="0" y="36"/>
                      <a:pt x="43" y="0"/>
                      <a:pt x="91" y="0"/>
                    </a:cubicBezTo>
                    <a:cubicBezTo>
                      <a:pt x="132" y="0"/>
                      <a:pt x="155" y="22"/>
                      <a:pt x="164" y="38"/>
                    </a:cubicBezTo>
                    <a:cubicBezTo>
                      <a:pt x="137" y="61"/>
                      <a:pt x="137" y="61"/>
                      <a:pt x="137" y="61"/>
                    </a:cubicBezTo>
                    <a:cubicBezTo>
                      <a:pt x="128" y="49"/>
                      <a:pt x="114" y="36"/>
                      <a:pt x="91" y="3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" name="Freeform 46"/>
              <p:cNvSpPr>
                <a:spLocks/>
              </p:cNvSpPr>
              <p:nvPr userDrawn="1"/>
            </p:nvSpPr>
            <p:spPr bwMode="auto">
              <a:xfrm>
                <a:off x="6899275" y="3268663"/>
                <a:ext cx="365125" cy="403225"/>
              </a:xfrm>
              <a:custGeom>
                <a:avLst/>
                <a:gdLst>
                  <a:gd name="T0" fmla="*/ 55 w 230"/>
                  <a:gd name="T1" fmla="*/ 170 h 254"/>
                  <a:gd name="T2" fmla="*/ 174 w 230"/>
                  <a:gd name="T3" fmla="*/ 0 h 254"/>
                  <a:gd name="T4" fmla="*/ 230 w 230"/>
                  <a:gd name="T5" fmla="*/ 0 h 254"/>
                  <a:gd name="T6" fmla="*/ 230 w 230"/>
                  <a:gd name="T7" fmla="*/ 254 h 254"/>
                  <a:gd name="T8" fmla="*/ 174 w 230"/>
                  <a:gd name="T9" fmla="*/ 254 h 254"/>
                  <a:gd name="T10" fmla="*/ 174 w 230"/>
                  <a:gd name="T11" fmla="*/ 83 h 254"/>
                  <a:gd name="T12" fmla="*/ 55 w 230"/>
                  <a:gd name="T13" fmla="*/ 254 h 254"/>
                  <a:gd name="T14" fmla="*/ 0 w 230"/>
                  <a:gd name="T15" fmla="*/ 254 h 254"/>
                  <a:gd name="T16" fmla="*/ 0 w 230"/>
                  <a:gd name="T17" fmla="*/ 0 h 254"/>
                  <a:gd name="T18" fmla="*/ 55 w 230"/>
                  <a:gd name="T19" fmla="*/ 0 h 254"/>
                  <a:gd name="T20" fmla="*/ 55 w 230"/>
                  <a:gd name="T21" fmla="*/ 170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0" h="254">
                    <a:moveTo>
                      <a:pt x="55" y="170"/>
                    </a:moveTo>
                    <a:lnTo>
                      <a:pt x="174" y="0"/>
                    </a:lnTo>
                    <a:lnTo>
                      <a:pt x="230" y="0"/>
                    </a:lnTo>
                    <a:lnTo>
                      <a:pt x="230" y="254"/>
                    </a:lnTo>
                    <a:lnTo>
                      <a:pt x="174" y="254"/>
                    </a:lnTo>
                    <a:lnTo>
                      <a:pt x="174" y="83"/>
                    </a:lnTo>
                    <a:lnTo>
                      <a:pt x="55" y="254"/>
                    </a:lnTo>
                    <a:lnTo>
                      <a:pt x="0" y="254"/>
                    </a:lnTo>
                    <a:lnTo>
                      <a:pt x="0" y="0"/>
                    </a:lnTo>
                    <a:lnTo>
                      <a:pt x="55" y="0"/>
                    </a:lnTo>
                    <a:lnTo>
                      <a:pt x="55" y="17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" name="Freeform 47"/>
              <p:cNvSpPr>
                <a:spLocks/>
              </p:cNvSpPr>
              <p:nvPr userDrawn="1"/>
            </p:nvSpPr>
            <p:spPr bwMode="auto">
              <a:xfrm>
                <a:off x="7378700" y="3268663"/>
                <a:ext cx="357188" cy="403225"/>
              </a:xfrm>
              <a:custGeom>
                <a:avLst/>
                <a:gdLst>
                  <a:gd name="T0" fmla="*/ 0 w 225"/>
                  <a:gd name="T1" fmla="*/ 0 h 254"/>
                  <a:gd name="T2" fmla="*/ 225 w 225"/>
                  <a:gd name="T3" fmla="*/ 0 h 254"/>
                  <a:gd name="T4" fmla="*/ 225 w 225"/>
                  <a:gd name="T5" fmla="*/ 52 h 254"/>
                  <a:gd name="T6" fmla="*/ 141 w 225"/>
                  <a:gd name="T7" fmla="*/ 52 h 254"/>
                  <a:gd name="T8" fmla="*/ 141 w 225"/>
                  <a:gd name="T9" fmla="*/ 254 h 254"/>
                  <a:gd name="T10" fmla="*/ 84 w 225"/>
                  <a:gd name="T11" fmla="*/ 254 h 254"/>
                  <a:gd name="T12" fmla="*/ 84 w 225"/>
                  <a:gd name="T13" fmla="*/ 52 h 254"/>
                  <a:gd name="T14" fmla="*/ 0 w 225"/>
                  <a:gd name="T15" fmla="*/ 52 h 254"/>
                  <a:gd name="T16" fmla="*/ 0 w 225"/>
                  <a:gd name="T17" fmla="*/ 0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5" h="254">
                    <a:moveTo>
                      <a:pt x="0" y="0"/>
                    </a:moveTo>
                    <a:lnTo>
                      <a:pt x="225" y="0"/>
                    </a:lnTo>
                    <a:lnTo>
                      <a:pt x="225" y="52"/>
                    </a:lnTo>
                    <a:lnTo>
                      <a:pt x="141" y="52"/>
                    </a:lnTo>
                    <a:lnTo>
                      <a:pt x="141" y="254"/>
                    </a:lnTo>
                    <a:lnTo>
                      <a:pt x="84" y="254"/>
                    </a:lnTo>
                    <a:lnTo>
                      <a:pt x="84" y="52"/>
                    </a:lnTo>
                    <a:lnTo>
                      <a:pt x="0" y="5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1" name="Freeform 48"/>
              <p:cNvSpPr>
                <a:spLocks/>
              </p:cNvSpPr>
              <p:nvPr userDrawn="1"/>
            </p:nvSpPr>
            <p:spPr bwMode="auto">
              <a:xfrm>
                <a:off x="7850188" y="3268663"/>
                <a:ext cx="309563" cy="403225"/>
              </a:xfrm>
              <a:custGeom>
                <a:avLst/>
                <a:gdLst>
                  <a:gd name="T0" fmla="*/ 0 w 195"/>
                  <a:gd name="T1" fmla="*/ 0 h 254"/>
                  <a:gd name="T2" fmla="*/ 193 w 195"/>
                  <a:gd name="T3" fmla="*/ 0 h 254"/>
                  <a:gd name="T4" fmla="*/ 193 w 195"/>
                  <a:gd name="T5" fmla="*/ 52 h 254"/>
                  <a:gd name="T6" fmla="*/ 56 w 195"/>
                  <a:gd name="T7" fmla="*/ 52 h 254"/>
                  <a:gd name="T8" fmla="*/ 56 w 195"/>
                  <a:gd name="T9" fmla="*/ 100 h 254"/>
                  <a:gd name="T10" fmla="*/ 153 w 195"/>
                  <a:gd name="T11" fmla="*/ 100 h 254"/>
                  <a:gd name="T12" fmla="*/ 153 w 195"/>
                  <a:gd name="T13" fmla="*/ 150 h 254"/>
                  <a:gd name="T14" fmla="*/ 56 w 195"/>
                  <a:gd name="T15" fmla="*/ 150 h 254"/>
                  <a:gd name="T16" fmla="*/ 56 w 195"/>
                  <a:gd name="T17" fmla="*/ 202 h 254"/>
                  <a:gd name="T18" fmla="*/ 195 w 195"/>
                  <a:gd name="T19" fmla="*/ 202 h 254"/>
                  <a:gd name="T20" fmla="*/ 195 w 195"/>
                  <a:gd name="T21" fmla="*/ 254 h 254"/>
                  <a:gd name="T22" fmla="*/ 0 w 195"/>
                  <a:gd name="T23" fmla="*/ 254 h 254"/>
                  <a:gd name="T24" fmla="*/ 0 w 195"/>
                  <a:gd name="T25" fmla="*/ 0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95" h="254">
                    <a:moveTo>
                      <a:pt x="0" y="0"/>
                    </a:moveTo>
                    <a:lnTo>
                      <a:pt x="193" y="0"/>
                    </a:lnTo>
                    <a:lnTo>
                      <a:pt x="193" y="52"/>
                    </a:lnTo>
                    <a:lnTo>
                      <a:pt x="56" y="52"/>
                    </a:lnTo>
                    <a:lnTo>
                      <a:pt x="56" y="100"/>
                    </a:lnTo>
                    <a:lnTo>
                      <a:pt x="153" y="100"/>
                    </a:lnTo>
                    <a:lnTo>
                      <a:pt x="153" y="150"/>
                    </a:lnTo>
                    <a:lnTo>
                      <a:pt x="56" y="150"/>
                    </a:lnTo>
                    <a:lnTo>
                      <a:pt x="56" y="202"/>
                    </a:lnTo>
                    <a:lnTo>
                      <a:pt x="195" y="202"/>
                    </a:lnTo>
                    <a:lnTo>
                      <a:pt x="195" y="254"/>
                    </a:lnTo>
                    <a:lnTo>
                      <a:pt x="0" y="25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2" name="Freeform 49"/>
              <p:cNvSpPr>
                <a:spLocks/>
              </p:cNvSpPr>
              <p:nvPr userDrawn="1"/>
            </p:nvSpPr>
            <p:spPr bwMode="auto">
              <a:xfrm>
                <a:off x="8245475" y="3268663"/>
                <a:ext cx="355600" cy="403225"/>
              </a:xfrm>
              <a:custGeom>
                <a:avLst/>
                <a:gdLst>
                  <a:gd name="T0" fmla="*/ 0 w 224"/>
                  <a:gd name="T1" fmla="*/ 0 h 254"/>
                  <a:gd name="T2" fmla="*/ 224 w 224"/>
                  <a:gd name="T3" fmla="*/ 0 h 254"/>
                  <a:gd name="T4" fmla="*/ 224 w 224"/>
                  <a:gd name="T5" fmla="*/ 52 h 254"/>
                  <a:gd name="T6" fmla="*/ 140 w 224"/>
                  <a:gd name="T7" fmla="*/ 52 h 254"/>
                  <a:gd name="T8" fmla="*/ 140 w 224"/>
                  <a:gd name="T9" fmla="*/ 254 h 254"/>
                  <a:gd name="T10" fmla="*/ 84 w 224"/>
                  <a:gd name="T11" fmla="*/ 254 h 254"/>
                  <a:gd name="T12" fmla="*/ 84 w 224"/>
                  <a:gd name="T13" fmla="*/ 52 h 254"/>
                  <a:gd name="T14" fmla="*/ 0 w 224"/>
                  <a:gd name="T15" fmla="*/ 52 h 254"/>
                  <a:gd name="T16" fmla="*/ 0 w 224"/>
                  <a:gd name="T17" fmla="*/ 0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4" h="254">
                    <a:moveTo>
                      <a:pt x="0" y="0"/>
                    </a:moveTo>
                    <a:lnTo>
                      <a:pt x="224" y="0"/>
                    </a:lnTo>
                    <a:lnTo>
                      <a:pt x="224" y="52"/>
                    </a:lnTo>
                    <a:lnTo>
                      <a:pt x="140" y="52"/>
                    </a:lnTo>
                    <a:lnTo>
                      <a:pt x="140" y="254"/>
                    </a:lnTo>
                    <a:lnTo>
                      <a:pt x="84" y="254"/>
                    </a:lnTo>
                    <a:lnTo>
                      <a:pt x="84" y="52"/>
                    </a:lnTo>
                    <a:lnTo>
                      <a:pt x="0" y="5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</p:grpSp>
      <p:pic>
        <p:nvPicPr>
          <p:cNvPr id="57" name="Рисунок 5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23128"/>
          <a:stretch/>
        </p:blipFill>
        <p:spPr>
          <a:xfrm>
            <a:off x="10379240" y="5733256"/>
            <a:ext cx="1812760" cy="1146515"/>
          </a:xfrm>
          <a:prstGeom prst="rect">
            <a:avLst/>
          </a:prstGeom>
        </p:spPr>
      </p:pic>
      <p:sp>
        <p:nvSpPr>
          <p:cNvPr id="58" name="Номер слайда 5"/>
          <p:cNvSpPr txBox="1">
            <a:spLocks/>
          </p:cNvSpPr>
          <p:nvPr/>
        </p:nvSpPr>
        <p:spPr>
          <a:xfrm>
            <a:off x="9048328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r" defTabSz="914400" rtl="0" eaLnBrk="1" latinLnBrk="0" hangingPunct="1">
              <a:defRPr sz="18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A35054A-CDCB-42D0-80D1-2FB7E747D39E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60" name="Заголовок 1"/>
          <p:cNvSpPr txBox="1">
            <a:spLocks/>
          </p:cNvSpPr>
          <p:nvPr/>
        </p:nvSpPr>
        <p:spPr>
          <a:xfrm>
            <a:off x="1106897" y="1480221"/>
            <a:ext cx="4824536" cy="648072"/>
          </a:xfrm>
          <a:prstGeom prst="rect">
            <a:avLst/>
          </a:prstGeom>
        </p:spPr>
        <p:txBody>
          <a:bodyPr lIns="0" tIns="0" rIns="0" b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/>
              <a:t>ПРОВЕДЕМ ЭКСПЕРИМЕНТ</a:t>
            </a:r>
          </a:p>
        </p:txBody>
      </p:sp>
      <p:sp>
        <p:nvSpPr>
          <p:cNvPr id="61" name="Текст 3"/>
          <p:cNvSpPr txBox="1">
            <a:spLocks/>
          </p:cNvSpPr>
          <p:nvPr/>
        </p:nvSpPr>
        <p:spPr>
          <a:xfrm>
            <a:off x="1104782" y="2471688"/>
            <a:ext cx="4824536" cy="223224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latin typeface="+mj-lt"/>
              </a:rPr>
              <a:t>МОЯ ПРОДУКТИВНОСТЬ</a:t>
            </a:r>
          </a:p>
        </p:txBody>
      </p:sp>
      <p:sp>
        <p:nvSpPr>
          <p:cNvPr id="62" name="Текст 3"/>
          <p:cNvSpPr txBox="1">
            <a:spLocks/>
          </p:cNvSpPr>
          <p:nvPr/>
        </p:nvSpPr>
        <p:spPr>
          <a:xfrm>
            <a:off x="1104782" y="3013167"/>
            <a:ext cx="5480712" cy="223224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>
                <a:latin typeface="+mj-lt"/>
              </a:rPr>
              <a:t>зафиксируйте все дела вашего дня и время потраченное на каждое дело;</a:t>
            </a:r>
          </a:p>
          <a:p>
            <a:endParaRPr lang="ru-RU" sz="2400" dirty="0">
              <a:latin typeface="+mj-lt"/>
            </a:endParaRPr>
          </a:p>
          <a:p>
            <a:r>
              <a:rPr lang="ru-RU" sz="2400" dirty="0">
                <a:latin typeface="+mj-lt"/>
              </a:rPr>
              <a:t>посчитайте сколько времени вы тратите на мелкие дела (просмотр ленты, видео, кофе, разговоры….)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FF97106C-958D-411C-B17D-5444FC71E0D3}"/>
              </a:ext>
            </a:extLst>
          </p:cNvPr>
          <p:cNvSpPr txBox="1"/>
          <p:nvPr/>
        </p:nvSpPr>
        <p:spPr>
          <a:xfrm>
            <a:off x="3359696" y="5820870"/>
            <a:ext cx="64304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FFC000"/>
                </a:solidFill>
                <a:latin typeface="+mj-lt"/>
              </a:rPr>
              <a:t>НУ КАК? УДИВИЛИСЬ?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3A0C4F8-68BD-4276-A749-E98AB3BB64E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952724" y="860762"/>
            <a:ext cx="4520044" cy="4973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850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t="6064" r="21754" b="10755"/>
          <a:stretch/>
        </p:blipFill>
        <p:spPr>
          <a:xfrm flipH="1">
            <a:off x="0" y="-26031"/>
            <a:ext cx="4583832" cy="6850743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4079776" y="1007985"/>
            <a:ext cx="5279386" cy="1854178"/>
          </a:xfrm>
          <a:prstGeom prst="rect">
            <a:avLst/>
          </a:prstGeom>
        </p:spPr>
        <p:txBody>
          <a:bodyPr lIns="0" tIns="0" rIns="0" b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b="1" dirty="0">
                <a:solidFill>
                  <a:srgbClr val="FFC000"/>
                </a:solidFill>
              </a:rPr>
              <a:t>ТАЙМ-МЕНЕДЖМЕНТ </a:t>
            </a:r>
          </a:p>
          <a:p>
            <a:pPr algn="ctr"/>
            <a:r>
              <a:rPr lang="ru-RU" sz="4000" b="1" dirty="0">
                <a:solidFill>
                  <a:srgbClr val="FFC000"/>
                </a:solidFill>
              </a:rPr>
              <a:t>  = </a:t>
            </a:r>
          </a:p>
          <a:p>
            <a:pPr algn="ctr"/>
            <a:r>
              <a:rPr lang="ru-RU" sz="4000" b="1" dirty="0">
                <a:solidFill>
                  <a:srgbClr val="FFC000"/>
                </a:solidFill>
              </a:rPr>
              <a:t>САМООРГАНИЗАЦИЯ</a:t>
            </a:r>
          </a:p>
        </p:txBody>
      </p:sp>
      <p:sp>
        <p:nvSpPr>
          <p:cNvPr id="8" name="Текст 3"/>
          <p:cNvSpPr txBox="1">
            <a:spLocks/>
          </p:cNvSpPr>
          <p:nvPr/>
        </p:nvSpPr>
        <p:spPr>
          <a:xfrm>
            <a:off x="175203" y="5431929"/>
            <a:ext cx="4392488" cy="43204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600" b="1" dirty="0">
                <a:latin typeface="+mj-lt"/>
              </a:rPr>
              <a:t>ТАЙМ МЕНЕДЖМЕНТ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68" y="476672"/>
            <a:ext cx="1323074" cy="1325404"/>
          </a:xfrm>
          <a:prstGeom prst="rect">
            <a:avLst/>
          </a:prstGeom>
        </p:spPr>
      </p:pic>
      <p:sp>
        <p:nvSpPr>
          <p:cNvPr id="11" name="Номер слайда 5"/>
          <p:cNvSpPr txBox="1">
            <a:spLocks/>
          </p:cNvSpPr>
          <p:nvPr/>
        </p:nvSpPr>
        <p:spPr>
          <a:xfrm>
            <a:off x="9048328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r" defTabSz="914400" rtl="0" eaLnBrk="1" latinLnBrk="0" hangingPunct="1">
              <a:defRPr sz="18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A35054A-CDCB-42D0-80D1-2FB7E747D39E}" type="slidenum">
              <a:rPr lang="ru-RU" smtClean="0"/>
              <a:pPr/>
              <a:t>5</a:t>
            </a:fld>
            <a:endParaRPr lang="ru-RU" dirty="0"/>
          </a:p>
        </p:txBody>
      </p:sp>
      <p:pic>
        <p:nvPicPr>
          <p:cNvPr id="5126" name="Picture 6" descr="orangefarbenes Fragezeichen 3d einzeln auf weißem: Stockillustration  623206091 | Shutterstock">
            <a:extLst>
              <a:ext uri="{FF2B5EF4-FFF2-40B4-BE49-F238E27FC236}">
                <a16:creationId xmlns:a16="http://schemas.microsoft.com/office/drawing/2014/main" id="{AFAE47D4-AA9F-4062-80A4-B1BF54323B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24" r="12200" b="12201"/>
          <a:stretch/>
        </p:blipFill>
        <p:spPr bwMode="auto">
          <a:xfrm>
            <a:off x="9784672" y="87497"/>
            <a:ext cx="1656184" cy="292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4592DEB-5025-412C-BA26-D260C0710969}"/>
              </a:ext>
            </a:extLst>
          </p:cNvPr>
          <p:cNvSpPr txBox="1"/>
          <p:nvPr/>
        </p:nvSpPr>
        <p:spPr>
          <a:xfrm>
            <a:off x="5252383" y="2895809"/>
            <a:ext cx="374333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400" b="1" dirty="0">
                <a:solidFill>
                  <a:srgbClr val="3AAA35"/>
                </a:solidFill>
                <a:latin typeface="+mj-lt"/>
              </a:rPr>
              <a:t>=</a:t>
            </a:r>
          </a:p>
          <a:p>
            <a:pPr algn="ctr"/>
            <a:r>
              <a:rPr lang="ru-RU" sz="4400" b="1" dirty="0">
                <a:solidFill>
                  <a:srgbClr val="3AAA35"/>
                </a:solidFill>
                <a:latin typeface="+mj-lt"/>
              </a:rPr>
              <a:t>ДИСЦИПЛИНА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7F83376-92A7-4A47-8981-3E248988124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8989" y="2964853"/>
            <a:ext cx="3461877" cy="3461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416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54" b="35300"/>
          <a:stretch/>
        </p:blipFill>
        <p:spPr>
          <a:xfrm>
            <a:off x="0" y="2420888"/>
            <a:ext cx="4354641" cy="4437112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919"/>
          <a:stretch/>
        </p:blipFill>
        <p:spPr>
          <a:xfrm>
            <a:off x="9480376" y="0"/>
            <a:ext cx="3753644" cy="320916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07"/>
          <a:stretch/>
        </p:blipFill>
        <p:spPr>
          <a:xfrm flipH="1" flipV="1">
            <a:off x="6528048" y="4165462"/>
            <a:ext cx="5663952" cy="2692538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178"/>
          <a:stretch/>
        </p:blipFill>
        <p:spPr>
          <a:xfrm>
            <a:off x="5087888" y="5373216"/>
            <a:ext cx="5949067" cy="1484784"/>
          </a:xfrm>
          <a:prstGeom prst="rect">
            <a:avLst/>
          </a:prstGeom>
        </p:spPr>
      </p:pic>
      <p:sp>
        <p:nvSpPr>
          <p:cNvPr id="19" name="Заголовок 1"/>
          <p:cNvSpPr txBox="1">
            <a:spLocks/>
          </p:cNvSpPr>
          <p:nvPr/>
        </p:nvSpPr>
        <p:spPr>
          <a:xfrm>
            <a:off x="479376" y="524311"/>
            <a:ext cx="8712968" cy="504056"/>
          </a:xfrm>
          <a:prstGeom prst="rect">
            <a:avLst/>
          </a:prstGeom>
        </p:spPr>
        <p:txBody>
          <a:bodyPr lIns="0" tIns="0" rIns="0" b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>
                <a:solidFill>
                  <a:srgbClr val="FFC000"/>
                </a:solidFill>
              </a:rPr>
              <a:t>МНОГОЕ ПРИДУМАЛИ: </a:t>
            </a:r>
          </a:p>
          <a:p>
            <a:r>
              <a:rPr lang="ru-RU" sz="3600" b="1" dirty="0">
                <a:solidFill>
                  <a:srgbClr val="FFC000"/>
                </a:solidFill>
              </a:rPr>
              <a:t>ПРИЕМЫ И ТЕХНИКИ ЭФФЕКТИВНОСТИ</a:t>
            </a:r>
          </a:p>
        </p:txBody>
      </p:sp>
      <p:sp>
        <p:nvSpPr>
          <p:cNvPr id="24" name="Номер слайда 5"/>
          <p:cNvSpPr txBox="1">
            <a:spLocks/>
          </p:cNvSpPr>
          <p:nvPr/>
        </p:nvSpPr>
        <p:spPr>
          <a:xfrm>
            <a:off x="9048328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r" defTabSz="914400" rtl="0" eaLnBrk="1" latinLnBrk="0" hangingPunct="1">
              <a:defRPr sz="18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A35054A-CDCB-42D0-80D1-2FB7E747D39E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D044D60-6746-48EF-A5F4-31A208AF7C78}"/>
              </a:ext>
            </a:extLst>
          </p:cNvPr>
          <p:cNvSpPr txBox="1"/>
          <p:nvPr/>
        </p:nvSpPr>
        <p:spPr>
          <a:xfrm>
            <a:off x="2214926" y="2855217"/>
            <a:ext cx="26234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>
                <a:solidFill>
                  <a:srgbClr val="3AAA35"/>
                </a:solidFill>
                <a:latin typeface="+mj-lt"/>
                <a:ea typeface="+mj-ea"/>
                <a:cs typeface="+mj-cs"/>
              </a:rPr>
              <a:t>ПРОБУЕМ?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C5E0030-9944-4EC0-B55A-D1896D70BCF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024" y="1604580"/>
            <a:ext cx="4354641" cy="4354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543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C5E0030-9944-4EC0-B55A-D1896D70BCF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9696" y="1748226"/>
            <a:ext cx="4354641" cy="4354641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54" b="35300"/>
          <a:stretch/>
        </p:blipFill>
        <p:spPr>
          <a:xfrm>
            <a:off x="0" y="2420888"/>
            <a:ext cx="4354641" cy="4437112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919"/>
          <a:stretch/>
        </p:blipFill>
        <p:spPr>
          <a:xfrm>
            <a:off x="9480376" y="0"/>
            <a:ext cx="3753644" cy="320916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07"/>
          <a:stretch/>
        </p:blipFill>
        <p:spPr>
          <a:xfrm flipH="1" flipV="1">
            <a:off x="6528048" y="4165462"/>
            <a:ext cx="5663952" cy="2692538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178"/>
          <a:stretch/>
        </p:blipFill>
        <p:spPr>
          <a:xfrm>
            <a:off x="5087888" y="5373216"/>
            <a:ext cx="5949067" cy="1484784"/>
          </a:xfrm>
          <a:prstGeom prst="rect">
            <a:avLst/>
          </a:prstGeom>
        </p:spPr>
      </p:pic>
      <p:sp>
        <p:nvSpPr>
          <p:cNvPr id="19" name="Заголовок 1"/>
          <p:cNvSpPr txBox="1">
            <a:spLocks/>
          </p:cNvSpPr>
          <p:nvPr/>
        </p:nvSpPr>
        <p:spPr>
          <a:xfrm>
            <a:off x="1180532" y="821388"/>
            <a:ext cx="8712968" cy="504056"/>
          </a:xfrm>
          <a:prstGeom prst="rect">
            <a:avLst/>
          </a:prstGeom>
        </p:spPr>
        <p:txBody>
          <a:bodyPr lIns="0" tIns="0" rIns="0" b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6000" b="1" dirty="0">
                <a:solidFill>
                  <a:srgbClr val="FFC000"/>
                </a:solidFill>
              </a:rPr>
              <a:t>(1) ПЛАНИРОВАНИЕ</a:t>
            </a:r>
          </a:p>
        </p:txBody>
      </p:sp>
      <p:sp>
        <p:nvSpPr>
          <p:cNvPr id="24" name="Номер слайда 5"/>
          <p:cNvSpPr txBox="1">
            <a:spLocks/>
          </p:cNvSpPr>
          <p:nvPr/>
        </p:nvSpPr>
        <p:spPr>
          <a:xfrm>
            <a:off x="9048328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r" defTabSz="914400" rtl="0" eaLnBrk="1" latinLnBrk="0" hangingPunct="1">
              <a:defRPr sz="18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A35054A-CDCB-42D0-80D1-2FB7E747D39E}" type="slidenum">
              <a:rPr lang="ru-RU" smtClean="0"/>
              <a:pPr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78152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33" r="23501" b="4258"/>
          <a:stretch/>
        </p:blipFill>
        <p:spPr>
          <a:xfrm>
            <a:off x="5574686" y="0"/>
            <a:ext cx="6634521" cy="685799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89" r="6467"/>
          <a:stretch/>
        </p:blipFill>
        <p:spPr>
          <a:xfrm>
            <a:off x="2135560" y="1"/>
            <a:ext cx="10056440" cy="5165446"/>
          </a:xfrm>
          <a:prstGeom prst="rect">
            <a:avLst/>
          </a:prstGeo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6240016" y="526368"/>
            <a:ext cx="5184576" cy="2232248"/>
          </a:xfrm>
          <a:prstGeom prst="rect">
            <a:avLst/>
          </a:prstGeom>
        </p:spPr>
        <p:txBody>
          <a:bodyPr lIns="0" tIns="0" rIns="0" b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6000" b="1" dirty="0">
                <a:solidFill>
                  <a:schemeClr val="bg1"/>
                </a:solidFill>
              </a:rPr>
              <a:t>МЕТОД</a:t>
            </a:r>
          </a:p>
          <a:p>
            <a:pPr algn="r"/>
            <a:r>
              <a:rPr lang="ru-RU" sz="6000" b="1" dirty="0">
                <a:solidFill>
                  <a:schemeClr val="bg1"/>
                </a:solidFill>
              </a:rPr>
              <a:t>«1-3-5»</a:t>
            </a:r>
          </a:p>
          <a:p>
            <a:pPr algn="r"/>
            <a:r>
              <a:rPr lang="ru-RU" sz="4000" b="1" dirty="0">
                <a:solidFill>
                  <a:schemeClr val="bg1"/>
                </a:solidFill>
              </a:rPr>
              <a:t>(принцип 9 дел)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750149" y="1376002"/>
            <a:ext cx="3888432" cy="1728192"/>
          </a:xfrm>
          <a:prstGeom prst="rect">
            <a:avLst/>
          </a:prstGeom>
        </p:spPr>
        <p:txBody>
          <a:bodyPr lIns="0" tIns="0" rIns="0" b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/>
              <a:t>ПЛАНИРУЕМ ЗАДАЧИ НА ДЕНЬ</a:t>
            </a:r>
          </a:p>
        </p:txBody>
      </p:sp>
      <p:sp>
        <p:nvSpPr>
          <p:cNvPr id="10" name="Текст 3"/>
          <p:cNvSpPr txBox="1">
            <a:spLocks/>
          </p:cNvSpPr>
          <p:nvPr/>
        </p:nvSpPr>
        <p:spPr>
          <a:xfrm>
            <a:off x="623392" y="3284984"/>
            <a:ext cx="7488832" cy="3384376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11" name="Номер слайда 5"/>
          <p:cNvSpPr txBox="1">
            <a:spLocks/>
          </p:cNvSpPr>
          <p:nvPr/>
        </p:nvSpPr>
        <p:spPr>
          <a:xfrm>
            <a:off x="9048328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r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A35054A-CDCB-42D0-80D1-2FB7E747D39E}" type="slidenum">
              <a:rPr lang="ru-RU" smtClean="0"/>
              <a:pPr/>
              <a:t>8</a:t>
            </a:fld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F21172-AED7-4E87-B2FD-3D5915270837}"/>
              </a:ext>
            </a:extLst>
          </p:cNvPr>
          <p:cNvSpPr txBox="1"/>
          <p:nvPr/>
        </p:nvSpPr>
        <p:spPr>
          <a:xfrm>
            <a:off x="1199456" y="526368"/>
            <a:ext cx="453650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FFC000"/>
                </a:solidFill>
                <a:latin typeface="+mj-lt"/>
              </a:rPr>
              <a:t>ЧТО ДЕЛАЕМ?</a:t>
            </a:r>
          </a:p>
          <a:p>
            <a:endParaRPr lang="ru-RU" dirty="0">
              <a:latin typeface="+mj-lt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BFD8832-BB41-4766-8EC5-5B013E108B9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91" y="3775814"/>
            <a:ext cx="2906013" cy="290601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F06F0BB-F389-4093-85CF-112CAF26D1AC}"/>
              </a:ext>
            </a:extLst>
          </p:cNvPr>
          <p:cNvSpPr txBox="1"/>
          <p:nvPr/>
        </p:nvSpPr>
        <p:spPr>
          <a:xfrm>
            <a:off x="1093725" y="2470247"/>
            <a:ext cx="35125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 НЕ БОЛЕЕ </a:t>
            </a:r>
            <a:r>
              <a:rPr lang="ru-RU" sz="3600" b="1" dirty="0">
                <a:solidFill>
                  <a:srgbClr val="3AAA35"/>
                </a:solidFill>
              </a:rPr>
              <a:t>9</a:t>
            </a:r>
            <a:r>
              <a:rPr lang="ru-RU" sz="2400" dirty="0"/>
              <a:t> ЗАДАЧ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D886866-F2F6-4BFC-9E80-B617E7DBB320}"/>
              </a:ext>
            </a:extLst>
          </p:cNvPr>
          <p:cNvSpPr txBox="1"/>
          <p:nvPr/>
        </p:nvSpPr>
        <p:spPr>
          <a:xfrm>
            <a:off x="3935760" y="3838842"/>
            <a:ext cx="3462087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+mj-lt"/>
              </a:rPr>
              <a:t>ВЫБИРАЕМ: </a:t>
            </a:r>
          </a:p>
          <a:p>
            <a:r>
              <a:rPr lang="ru-RU" sz="3200" b="1" dirty="0">
                <a:solidFill>
                  <a:srgbClr val="3AAA35"/>
                </a:solidFill>
                <a:latin typeface="+mj-lt"/>
              </a:rPr>
              <a:t>1</a:t>
            </a:r>
            <a:r>
              <a:rPr lang="ru-RU" sz="2400" dirty="0">
                <a:latin typeface="+mj-lt"/>
              </a:rPr>
              <a:t> – </a:t>
            </a:r>
            <a:r>
              <a:rPr lang="ru-RU" sz="3200" b="1" dirty="0">
                <a:solidFill>
                  <a:srgbClr val="3AAA35"/>
                </a:solidFill>
                <a:latin typeface="+mj-lt"/>
              </a:rPr>
              <a:t>ГЛАВНУЮ</a:t>
            </a:r>
          </a:p>
          <a:p>
            <a:r>
              <a:rPr lang="ru-RU" sz="2400" b="1" dirty="0">
                <a:solidFill>
                  <a:srgbClr val="3AAA35"/>
                </a:solidFill>
                <a:latin typeface="+mj-lt"/>
              </a:rPr>
              <a:t> </a:t>
            </a:r>
          </a:p>
          <a:p>
            <a:r>
              <a:rPr lang="ru-RU" sz="2400" b="1" dirty="0">
                <a:solidFill>
                  <a:srgbClr val="FFC000"/>
                </a:solidFill>
                <a:latin typeface="+mj-lt"/>
              </a:rPr>
              <a:t>3</a:t>
            </a:r>
            <a:r>
              <a:rPr lang="ru-RU" sz="2400" dirty="0">
                <a:latin typeface="+mj-lt"/>
              </a:rPr>
              <a:t> – </a:t>
            </a:r>
            <a:r>
              <a:rPr lang="ru-RU" sz="2400" b="1" dirty="0">
                <a:solidFill>
                  <a:srgbClr val="FFC000"/>
                </a:solidFill>
                <a:latin typeface="+mj-lt"/>
              </a:rPr>
              <a:t>ВТОРОСТИПЕННЫХ</a:t>
            </a:r>
          </a:p>
          <a:p>
            <a:endParaRPr lang="ru-RU" sz="2400" b="1" dirty="0">
              <a:solidFill>
                <a:srgbClr val="FFC000"/>
              </a:solidFill>
              <a:latin typeface="+mj-lt"/>
            </a:endParaRPr>
          </a:p>
          <a:p>
            <a:r>
              <a:rPr lang="ru-RU" sz="2000" b="1" dirty="0">
                <a:latin typeface="+mj-lt"/>
              </a:rPr>
              <a:t>5</a:t>
            </a:r>
            <a:r>
              <a:rPr lang="ru-RU" sz="2400" dirty="0">
                <a:latin typeface="+mj-lt"/>
              </a:rPr>
              <a:t> – </a:t>
            </a:r>
            <a:r>
              <a:rPr lang="ru-RU" sz="2000" b="1" dirty="0">
                <a:latin typeface="+mj-lt"/>
              </a:rPr>
              <a:t>ЛЕГКИХ</a:t>
            </a:r>
            <a:r>
              <a:rPr lang="ru-RU" sz="2400" dirty="0">
                <a:latin typeface="+mj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04859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Овал 39">
            <a:extLst>
              <a:ext uri="{FF2B5EF4-FFF2-40B4-BE49-F238E27FC236}">
                <a16:creationId xmlns:a16="http://schemas.microsoft.com/office/drawing/2014/main" id="{D5795D70-6CF8-42AA-B2FD-094FBD14D93C}"/>
              </a:ext>
            </a:extLst>
          </p:cNvPr>
          <p:cNvSpPr/>
          <p:nvPr/>
        </p:nvSpPr>
        <p:spPr>
          <a:xfrm>
            <a:off x="6797734" y="3239944"/>
            <a:ext cx="338336" cy="3383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Овал 34">
            <a:extLst>
              <a:ext uri="{FF2B5EF4-FFF2-40B4-BE49-F238E27FC236}">
                <a16:creationId xmlns:a16="http://schemas.microsoft.com/office/drawing/2014/main" id="{3227D64E-D6AF-4261-8901-C457C801315A}"/>
              </a:ext>
            </a:extLst>
          </p:cNvPr>
          <p:cNvSpPr/>
          <p:nvPr/>
        </p:nvSpPr>
        <p:spPr>
          <a:xfrm>
            <a:off x="4607811" y="3242167"/>
            <a:ext cx="338336" cy="34457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вал 35">
            <a:extLst>
              <a:ext uri="{FF2B5EF4-FFF2-40B4-BE49-F238E27FC236}">
                <a16:creationId xmlns:a16="http://schemas.microsoft.com/office/drawing/2014/main" id="{1BD7836B-1A4B-4E38-8501-E3AB682AC564}"/>
              </a:ext>
            </a:extLst>
          </p:cNvPr>
          <p:cNvSpPr/>
          <p:nvPr/>
        </p:nvSpPr>
        <p:spPr>
          <a:xfrm>
            <a:off x="4969836" y="3160548"/>
            <a:ext cx="338336" cy="34457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>
            <a:extLst>
              <a:ext uri="{FF2B5EF4-FFF2-40B4-BE49-F238E27FC236}">
                <a16:creationId xmlns:a16="http://schemas.microsoft.com/office/drawing/2014/main" id="{0F884F89-43E5-4282-A7F3-963D46775A53}"/>
              </a:ext>
            </a:extLst>
          </p:cNvPr>
          <p:cNvSpPr/>
          <p:nvPr/>
        </p:nvSpPr>
        <p:spPr>
          <a:xfrm>
            <a:off x="2850180" y="3256876"/>
            <a:ext cx="338336" cy="3383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Овал 32">
            <a:extLst>
              <a:ext uri="{FF2B5EF4-FFF2-40B4-BE49-F238E27FC236}">
                <a16:creationId xmlns:a16="http://schemas.microsoft.com/office/drawing/2014/main" id="{421CC31E-6B53-4305-92F4-88C6D746EA02}"/>
              </a:ext>
            </a:extLst>
          </p:cNvPr>
          <p:cNvSpPr/>
          <p:nvPr/>
        </p:nvSpPr>
        <p:spPr>
          <a:xfrm>
            <a:off x="3212205" y="3175257"/>
            <a:ext cx="338336" cy="3383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вал 33">
            <a:extLst>
              <a:ext uri="{FF2B5EF4-FFF2-40B4-BE49-F238E27FC236}">
                <a16:creationId xmlns:a16="http://schemas.microsoft.com/office/drawing/2014/main" id="{91004FC0-5532-4FF5-BEC1-C28A0B15861D}"/>
              </a:ext>
            </a:extLst>
          </p:cNvPr>
          <p:cNvSpPr/>
          <p:nvPr/>
        </p:nvSpPr>
        <p:spPr>
          <a:xfrm>
            <a:off x="3588516" y="3248410"/>
            <a:ext cx="338336" cy="3383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33" r="23501" b="4258"/>
          <a:stretch/>
        </p:blipFill>
        <p:spPr>
          <a:xfrm>
            <a:off x="6686902" y="3311"/>
            <a:ext cx="5537143" cy="6857999"/>
          </a:xfrm>
          <a:prstGeom prst="rect">
            <a:avLst/>
          </a:prstGeo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6240016" y="526368"/>
            <a:ext cx="5184576" cy="2232248"/>
          </a:xfrm>
          <a:prstGeom prst="rect">
            <a:avLst/>
          </a:prstGeom>
        </p:spPr>
        <p:txBody>
          <a:bodyPr lIns="0" tIns="0" rIns="0" b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5400" b="1" dirty="0">
                <a:solidFill>
                  <a:schemeClr val="bg1"/>
                </a:solidFill>
              </a:rPr>
              <a:t>ТЕХНИКА ВРЕМЕННЫХ БЛОКОВ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91344" y="946241"/>
            <a:ext cx="6156735" cy="1728192"/>
          </a:xfrm>
          <a:prstGeom prst="rect">
            <a:avLst/>
          </a:prstGeom>
        </p:spPr>
        <p:txBody>
          <a:bodyPr lIns="0" tIns="0" rIns="0" b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dirty="0"/>
              <a:t>ОПРЕДЕЛЕНИЕ ВРЕМЕННЫХ ИНТЕРВАЛОВ ПОД КОНКРЕТНЫЕ ЗАДАЧИ И ВИДЫ ДЕЯТЕЛЬНОСТИ</a:t>
            </a:r>
          </a:p>
        </p:txBody>
      </p:sp>
      <p:sp>
        <p:nvSpPr>
          <p:cNvPr id="10" name="Текст 3"/>
          <p:cNvSpPr txBox="1">
            <a:spLocks/>
          </p:cNvSpPr>
          <p:nvPr/>
        </p:nvSpPr>
        <p:spPr>
          <a:xfrm>
            <a:off x="494297" y="4874484"/>
            <a:ext cx="7488832" cy="3384376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11" name="Номер слайда 5"/>
          <p:cNvSpPr txBox="1">
            <a:spLocks/>
          </p:cNvSpPr>
          <p:nvPr/>
        </p:nvSpPr>
        <p:spPr>
          <a:xfrm>
            <a:off x="9048328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r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A35054A-CDCB-42D0-80D1-2FB7E747D39E}" type="slidenum">
              <a:rPr lang="ru-RU" smtClean="0"/>
              <a:pPr/>
              <a:t>9</a:t>
            </a:fld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F21172-AED7-4E87-B2FD-3D5915270837}"/>
              </a:ext>
            </a:extLst>
          </p:cNvPr>
          <p:cNvSpPr txBox="1"/>
          <p:nvPr/>
        </p:nvSpPr>
        <p:spPr>
          <a:xfrm>
            <a:off x="1735560" y="238609"/>
            <a:ext cx="453650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FFC000"/>
                </a:solidFill>
                <a:latin typeface="+mj-lt"/>
              </a:rPr>
              <a:t>ЧТО ДЕЛАЕМ?</a:t>
            </a:r>
          </a:p>
          <a:p>
            <a:endParaRPr lang="ru-RU" dirty="0">
              <a:latin typeface="+mj-lt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BFD8832-BB41-4766-8EC5-5B013E108B9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925" y="4505612"/>
            <a:ext cx="2387430" cy="238743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F06F0BB-F389-4093-85CF-112CAF26D1AC}"/>
              </a:ext>
            </a:extLst>
          </p:cNvPr>
          <p:cNvSpPr txBox="1"/>
          <p:nvPr/>
        </p:nvSpPr>
        <p:spPr>
          <a:xfrm>
            <a:off x="217420" y="1665212"/>
            <a:ext cx="378340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09.00-13.00 занятия</a:t>
            </a:r>
          </a:p>
          <a:p>
            <a:r>
              <a:rPr lang="ru-RU" dirty="0"/>
              <a:t>13.00-15.00 работа над статьей</a:t>
            </a:r>
          </a:p>
          <a:p>
            <a:r>
              <a:rPr lang="ru-RU" dirty="0"/>
              <a:t>19.00-20.00 тренировка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D886866-F2F6-4BFC-9E80-B617E7DBB320}"/>
              </a:ext>
            </a:extLst>
          </p:cNvPr>
          <p:cNvSpPr txBox="1"/>
          <p:nvPr/>
        </p:nvSpPr>
        <p:spPr>
          <a:xfrm>
            <a:off x="3627172" y="5180537"/>
            <a:ext cx="68407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+mj-lt"/>
              </a:rPr>
              <a:t>-</a:t>
            </a:r>
            <a:r>
              <a:rPr lang="en-US" sz="2000" dirty="0">
                <a:latin typeface="+mj-lt"/>
              </a:rPr>
              <a:t> </a:t>
            </a:r>
            <a:r>
              <a:rPr lang="ru-RU" sz="2000" dirty="0">
                <a:latin typeface="+mj-lt"/>
              </a:rPr>
              <a:t>наводит порядок в делах и голове</a:t>
            </a:r>
          </a:p>
          <a:p>
            <a:r>
              <a:rPr lang="ru-RU" sz="2000" dirty="0">
                <a:latin typeface="+mj-lt"/>
              </a:rPr>
              <a:t>-</a:t>
            </a:r>
            <a:r>
              <a:rPr lang="en-US" sz="2000" dirty="0">
                <a:latin typeface="+mj-lt"/>
              </a:rPr>
              <a:t> </a:t>
            </a:r>
            <a:r>
              <a:rPr lang="ru-RU" sz="2000" dirty="0">
                <a:latin typeface="+mj-lt"/>
              </a:rPr>
              <a:t>помогает сосредоточится и меньше переключаться</a:t>
            </a:r>
          </a:p>
          <a:p>
            <a:r>
              <a:rPr lang="ru-RU" sz="2000" dirty="0">
                <a:latin typeface="+mj-lt"/>
              </a:rPr>
              <a:t>-</a:t>
            </a:r>
            <a:r>
              <a:rPr lang="en-US" sz="2000" dirty="0">
                <a:latin typeface="+mj-lt"/>
              </a:rPr>
              <a:t> </a:t>
            </a:r>
            <a:r>
              <a:rPr lang="ru-RU" sz="2000" dirty="0">
                <a:latin typeface="+mj-lt"/>
              </a:rPr>
              <a:t>учит планировать не только работу, но и отдых</a:t>
            </a:r>
          </a:p>
          <a:p>
            <a:r>
              <a:rPr lang="ru-RU" sz="2000" dirty="0">
                <a:latin typeface="+mj-lt"/>
              </a:rPr>
              <a:t>-</a:t>
            </a:r>
            <a:r>
              <a:rPr lang="en-US" sz="2000" dirty="0">
                <a:latin typeface="+mj-lt"/>
              </a:rPr>
              <a:t> </a:t>
            </a:r>
            <a:r>
              <a:rPr lang="ru-RU" sz="2000" dirty="0">
                <a:latin typeface="+mj-lt"/>
              </a:rPr>
              <a:t>позволяет объективно оценить нагрузку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D41FF9-7441-4BFA-831D-C54B221445CA}"/>
              </a:ext>
            </a:extLst>
          </p:cNvPr>
          <p:cNvSpPr txBox="1"/>
          <p:nvPr/>
        </p:nvSpPr>
        <p:spPr>
          <a:xfrm>
            <a:off x="213887" y="2725067"/>
            <a:ext cx="610446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rgbClr val="3AAA35"/>
                </a:solidFill>
                <a:latin typeface="+mj-lt"/>
              </a:rPr>
              <a:t>ГРУППИРОВКА ДЕЛ В БЛОКИ</a:t>
            </a:r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02E24686-B6C4-45E0-9002-9EB550BD015E}"/>
              </a:ext>
            </a:extLst>
          </p:cNvPr>
          <p:cNvSpPr/>
          <p:nvPr/>
        </p:nvSpPr>
        <p:spPr>
          <a:xfrm>
            <a:off x="1472805" y="4164152"/>
            <a:ext cx="338336" cy="3383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D78ED8D8-A9F2-46E8-9D6F-75CEC1CC8518}"/>
              </a:ext>
            </a:extLst>
          </p:cNvPr>
          <p:cNvSpPr/>
          <p:nvPr/>
        </p:nvSpPr>
        <p:spPr>
          <a:xfrm>
            <a:off x="299894" y="4129319"/>
            <a:ext cx="338336" cy="3383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0C548519-0314-4086-9385-F13F55790BD5}"/>
              </a:ext>
            </a:extLst>
          </p:cNvPr>
          <p:cNvSpPr/>
          <p:nvPr/>
        </p:nvSpPr>
        <p:spPr>
          <a:xfrm>
            <a:off x="1199994" y="3716763"/>
            <a:ext cx="338336" cy="3383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BEE131BB-D421-4F13-94F5-8DE96FD55B46}"/>
              </a:ext>
            </a:extLst>
          </p:cNvPr>
          <p:cNvSpPr/>
          <p:nvPr/>
        </p:nvSpPr>
        <p:spPr>
          <a:xfrm>
            <a:off x="901110" y="3303536"/>
            <a:ext cx="338336" cy="3383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6D86B4BF-5ED0-4FEA-9BC2-A8FA3A3E9679}"/>
              </a:ext>
            </a:extLst>
          </p:cNvPr>
          <p:cNvSpPr/>
          <p:nvPr/>
        </p:nvSpPr>
        <p:spPr>
          <a:xfrm>
            <a:off x="901110" y="4142642"/>
            <a:ext cx="338336" cy="3383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61ACB293-E270-435E-A5CA-1ABC7D741A55}"/>
              </a:ext>
            </a:extLst>
          </p:cNvPr>
          <p:cNvSpPr/>
          <p:nvPr/>
        </p:nvSpPr>
        <p:spPr>
          <a:xfrm>
            <a:off x="562774" y="3716763"/>
            <a:ext cx="338336" cy="3383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5" name="Прямая со стрелкой 24">
            <a:extLst>
              <a:ext uri="{FF2B5EF4-FFF2-40B4-BE49-F238E27FC236}">
                <a16:creationId xmlns:a16="http://schemas.microsoft.com/office/drawing/2014/main" id="{A8990A33-C3A3-4E1A-977E-4548CEDB4490}"/>
              </a:ext>
            </a:extLst>
          </p:cNvPr>
          <p:cNvCxnSpPr>
            <a:cxnSpLocks/>
          </p:cNvCxnSpPr>
          <p:nvPr/>
        </p:nvCxnSpPr>
        <p:spPr>
          <a:xfrm>
            <a:off x="2013856" y="3902430"/>
            <a:ext cx="697426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9FCC061D-51AA-4804-A24B-0D1146B00A50}"/>
              </a:ext>
            </a:extLst>
          </p:cNvPr>
          <p:cNvSpPr/>
          <p:nvPr/>
        </p:nvSpPr>
        <p:spPr>
          <a:xfrm>
            <a:off x="2814351" y="3417578"/>
            <a:ext cx="1186477" cy="1149287"/>
          </a:xfrm>
          <a:prstGeom prst="rect">
            <a:avLst/>
          </a:prstGeom>
          <a:ln w="38100">
            <a:solidFill>
              <a:srgbClr val="3AAA3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+mj-lt"/>
              </a:rPr>
              <a:t>ЗАНЯТИЯ</a:t>
            </a:r>
          </a:p>
          <a:p>
            <a:pPr algn="ctr"/>
            <a:r>
              <a:rPr lang="ru-RU" sz="1100" dirty="0">
                <a:latin typeface="+mj-lt"/>
              </a:rPr>
              <a:t>09.00 -13.00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B42DDF34-CA41-4331-A26B-FDBA9D29D765}"/>
              </a:ext>
            </a:extLst>
          </p:cNvPr>
          <p:cNvSpPr/>
          <p:nvPr/>
        </p:nvSpPr>
        <p:spPr>
          <a:xfrm>
            <a:off x="4405468" y="3426044"/>
            <a:ext cx="1186476" cy="1149287"/>
          </a:xfrm>
          <a:prstGeom prst="rect">
            <a:avLst/>
          </a:prstGeom>
          <a:ln w="38100">
            <a:solidFill>
              <a:srgbClr val="3AAA3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+mj-lt"/>
              </a:rPr>
              <a:t>НАУКА</a:t>
            </a:r>
          </a:p>
          <a:p>
            <a:pPr algn="ctr"/>
            <a:r>
              <a:rPr lang="ru-RU" sz="1100" dirty="0">
                <a:latin typeface="+mj-lt"/>
              </a:rPr>
              <a:t>14.00-15.00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70A95B2F-A370-4F8B-B7D8-41915D252F99}"/>
              </a:ext>
            </a:extLst>
          </p:cNvPr>
          <p:cNvSpPr/>
          <p:nvPr/>
        </p:nvSpPr>
        <p:spPr>
          <a:xfrm>
            <a:off x="6006820" y="3412976"/>
            <a:ext cx="1186476" cy="1149287"/>
          </a:xfrm>
          <a:prstGeom prst="rect">
            <a:avLst/>
          </a:prstGeom>
          <a:ln w="38100">
            <a:solidFill>
              <a:srgbClr val="3AAA3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+mj-lt"/>
              </a:rPr>
              <a:t>ЗВОНКИ</a:t>
            </a:r>
          </a:p>
          <a:p>
            <a:pPr algn="ctr"/>
            <a:r>
              <a:rPr lang="ru-RU" sz="1100" dirty="0">
                <a:latin typeface="+mj-lt"/>
              </a:rPr>
              <a:t>15.00-15.30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5D46E0B-D05D-4505-9808-0C73B65210DF}"/>
              </a:ext>
            </a:extLst>
          </p:cNvPr>
          <p:cNvSpPr txBox="1"/>
          <p:nvPr/>
        </p:nvSpPr>
        <p:spPr>
          <a:xfrm>
            <a:off x="3114880" y="5113073"/>
            <a:ext cx="58541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600" b="1" dirty="0">
                <a:solidFill>
                  <a:srgbClr val="FFC000"/>
                </a:solidFill>
                <a:latin typeface="+mj-lt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6354583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418" b="25533"/>
          <a:stretch/>
        </p:blipFill>
        <p:spPr>
          <a:xfrm>
            <a:off x="7093045" y="3645024"/>
            <a:ext cx="5106850" cy="321639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7935" y="0"/>
            <a:ext cx="3750940" cy="1385365"/>
          </a:xfrm>
          <a:prstGeom prst="rect">
            <a:avLst/>
          </a:prstGeom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7536160" y="5326700"/>
            <a:ext cx="5472608" cy="1719673"/>
          </a:xfrm>
          <a:prstGeom prst="rect">
            <a:avLst/>
          </a:prstGeom>
        </p:spPr>
        <p:txBody>
          <a:bodyPr lIns="0" tIns="0" rIns="0" b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400" b="1" dirty="0">
                <a:solidFill>
                  <a:schemeClr val="bg1"/>
                </a:solidFill>
              </a:rPr>
              <a:t>МАТРИЦА</a:t>
            </a:r>
            <a:r>
              <a:rPr lang="ru-RU" sz="6000" b="1" dirty="0">
                <a:solidFill>
                  <a:schemeClr val="bg1"/>
                </a:solidFill>
              </a:rPr>
              <a:t> </a:t>
            </a:r>
            <a:r>
              <a:rPr lang="ru-RU" sz="4400" b="1" dirty="0">
                <a:solidFill>
                  <a:schemeClr val="bg1"/>
                </a:solidFill>
              </a:rPr>
              <a:t>ЭЙЗЕНХАУЭРА</a:t>
            </a:r>
            <a:endParaRPr lang="ru-RU" sz="6000" dirty="0">
              <a:solidFill>
                <a:schemeClr val="bg1"/>
              </a:solidFill>
            </a:endParaRPr>
          </a:p>
        </p:txBody>
      </p:sp>
      <p:pic>
        <p:nvPicPr>
          <p:cNvPr id="4110" name="Picture 14" descr="Green Sticky Note With Paperclips PNG &amp; SVG Design For T-Shirts">
            <a:extLst>
              <a:ext uri="{FF2B5EF4-FFF2-40B4-BE49-F238E27FC236}">
                <a16:creationId xmlns:a16="http://schemas.microsoft.com/office/drawing/2014/main" id="{94C923D0-16EC-4497-9E73-7AA5AD4B7B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2161" y="71656"/>
            <a:ext cx="3306575" cy="3306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2" name="Picture 16" descr="Green Sticky Note With Paperclips PNG &amp; SVG Design For T-Shirts">
            <a:extLst>
              <a:ext uri="{FF2B5EF4-FFF2-40B4-BE49-F238E27FC236}">
                <a16:creationId xmlns:a16="http://schemas.microsoft.com/office/drawing/2014/main" id="{6985DBAF-8606-4AB3-ABDB-FADE7CF7BD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1233" y="65667"/>
            <a:ext cx="3549703" cy="3356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4" name="Picture 18" descr="Оранжевый стикер: смотрите и скачивайте изображения — Яндекс Картинки">
            <a:extLst>
              <a:ext uri="{FF2B5EF4-FFF2-40B4-BE49-F238E27FC236}">
                <a16:creationId xmlns:a16="http://schemas.microsoft.com/office/drawing/2014/main" id="{D326310E-27F7-4A75-9977-0732BAF96C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732" y="3825189"/>
            <a:ext cx="3130454" cy="2901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6" name="Picture 20" descr="Оранжевый стикер: смотрите и скачивайте изображения — Яндекс Картинки">
            <a:extLst>
              <a:ext uri="{FF2B5EF4-FFF2-40B4-BE49-F238E27FC236}">
                <a16:creationId xmlns:a16="http://schemas.microsoft.com/office/drawing/2014/main" id="{787ACE1C-CAD8-4F55-8520-820FD5DA2D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437" y="3833547"/>
            <a:ext cx="3195591" cy="2763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450EFE92-5C14-4376-AB83-D3C35BD4164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84" t="49549" r="50000"/>
          <a:stretch/>
        </p:blipFill>
        <p:spPr>
          <a:xfrm>
            <a:off x="10571820" y="0"/>
            <a:ext cx="1620180" cy="1623662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64FAA598-C4ED-4EFC-9D2C-3420C61C4BF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4399" y="4134331"/>
            <a:ext cx="1323074" cy="132540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C6A0DCB-D8E2-4CE0-9A8D-5E2B547E6C48}"/>
              </a:ext>
            </a:extLst>
          </p:cNvPr>
          <p:cNvSpPr txBox="1"/>
          <p:nvPr/>
        </p:nvSpPr>
        <p:spPr>
          <a:xfrm>
            <a:off x="2402520" y="1089230"/>
            <a:ext cx="2256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+mj-lt"/>
              </a:rPr>
              <a:t>ВАЖНОЕ И СРОЧНОЕ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307D355-0AA0-44DE-BE34-728C79D6A4D6}"/>
              </a:ext>
            </a:extLst>
          </p:cNvPr>
          <p:cNvSpPr txBox="1"/>
          <p:nvPr/>
        </p:nvSpPr>
        <p:spPr>
          <a:xfrm>
            <a:off x="5519936" y="105845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+mj-lt"/>
              </a:rPr>
              <a:t>ВАЖНОЕ И НЕСРОЧНОЕ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8C6956B-C082-4511-998A-C3677316E739}"/>
              </a:ext>
            </a:extLst>
          </p:cNvPr>
          <p:cNvSpPr txBox="1"/>
          <p:nvPr/>
        </p:nvSpPr>
        <p:spPr>
          <a:xfrm>
            <a:off x="404160" y="4419723"/>
            <a:ext cx="61256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+mj-lt"/>
              </a:rPr>
              <a:t>НЕВАЖНОЕ И СРОЧНОЕ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7ACB176-2D6E-44F5-8D13-717FE2BEA3A5}"/>
              </a:ext>
            </a:extLst>
          </p:cNvPr>
          <p:cNvSpPr txBox="1"/>
          <p:nvPr/>
        </p:nvSpPr>
        <p:spPr>
          <a:xfrm>
            <a:off x="3610679" y="4402497"/>
            <a:ext cx="61256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+mj-lt"/>
              </a:rPr>
              <a:t>НЕВАЖНОЕ И НЕСРОЧНОЕ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635D92A-B0BC-4A9F-B8DE-800565582356}"/>
              </a:ext>
            </a:extLst>
          </p:cNvPr>
          <p:cNvSpPr txBox="1"/>
          <p:nvPr/>
        </p:nvSpPr>
        <p:spPr>
          <a:xfrm>
            <a:off x="2813073" y="1785388"/>
            <a:ext cx="15215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+mj-lt"/>
              </a:rPr>
              <a:t>Сделай </a:t>
            </a:r>
          </a:p>
          <a:p>
            <a:pPr algn="ctr"/>
            <a:r>
              <a:rPr lang="ru-RU" dirty="0">
                <a:solidFill>
                  <a:schemeClr val="bg1"/>
                </a:solidFill>
                <a:latin typeface="+mj-lt"/>
              </a:rPr>
              <a:t>прямо сейчас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5E9B2DB-FF99-426D-9CDE-94D9D436B233}"/>
              </a:ext>
            </a:extLst>
          </p:cNvPr>
          <p:cNvSpPr txBox="1"/>
          <p:nvPr/>
        </p:nvSpPr>
        <p:spPr>
          <a:xfrm>
            <a:off x="3873268" y="1781485"/>
            <a:ext cx="61256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+mj-lt"/>
              </a:rPr>
              <a:t>Выбери время</a:t>
            </a:r>
          </a:p>
          <a:p>
            <a:pPr algn="ctr"/>
            <a:r>
              <a:rPr lang="ru-RU" dirty="0">
                <a:solidFill>
                  <a:schemeClr val="bg1"/>
                </a:solidFill>
                <a:latin typeface="+mj-lt"/>
              </a:rPr>
              <a:t>для выполнения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FE6056A-454B-4389-B2E3-F233183CDFC8}"/>
              </a:ext>
            </a:extLst>
          </p:cNvPr>
          <p:cNvSpPr txBox="1"/>
          <p:nvPr/>
        </p:nvSpPr>
        <p:spPr>
          <a:xfrm>
            <a:off x="1987972" y="5052065"/>
            <a:ext cx="61256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+mj-lt"/>
              </a:rPr>
              <a:t>Откажись</a:t>
            </a:r>
          </a:p>
          <a:p>
            <a:pPr algn="ctr"/>
            <a:r>
              <a:rPr lang="ru-RU" dirty="0">
                <a:solidFill>
                  <a:schemeClr val="bg1"/>
                </a:solidFill>
                <a:latin typeface="+mj-lt"/>
              </a:rPr>
              <a:t>выброси из головы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7223D17-F50E-42E1-AD6B-432494812587}"/>
              </a:ext>
            </a:extLst>
          </p:cNvPr>
          <p:cNvSpPr txBox="1"/>
          <p:nvPr/>
        </p:nvSpPr>
        <p:spPr>
          <a:xfrm>
            <a:off x="-1442813" y="4998070"/>
            <a:ext cx="612563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+mj-lt"/>
              </a:rPr>
              <a:t>Поручи</a:t>
            </a:r>
          </a:p>
          <a:p>
            <a:pPr algn="ctr"/>
            <a:r>
              <a:rPr lang="ru-RU" dirty="0">
                <a:solidFill>
                  <a:schemeClr val="bg1"/>
                </a:solidFill>
                <a:latin typeface="+mj-lt"/>
              </a:rPr>
              <a:t>Кто сделает это </a:t>
            </a:r>
          </a:p>
          <a:p>
            <a:pPr algn="ctr"/>
            <a:r>
              <a:rPr lang="ru-RU" dirty="0">
                <a:solidFill>
                  <a:schemeClr val="bg1"/>
                </a:solidFill>
                <a:latin typeface="+mj-lt"/>
              </a:rPr>
              <a:t>вместо тебя?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59A7A7A-03B3-46E7-A591-600681C2DF19}"/>
              </a:ext>
            </a:extLst>
          </p:cNvPr>
          <p:cNvSpPr txBox="1"/>
          <p:nvPr/>
        </p:nvSpPr>
        <p:spPr>
          <a:xfrm>
            <a:off x="1620003" y="3153902"/>
            <a:ext cx="81739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latin typeface="+mj-lt"/>
              </a:rPr>
              <a:t>ПРИОРИТЕТ ВЫПОЛНЕНИЯ ЗАДАЧ  ОЧЕВИДЕН</a:t>
            </a:r>
          </a:p>
        </p:txBody>
      </p:sp>
    </p:spTree>
    <p:extLst>
      <p:ext uri="{BB962C8B-B14F-4D97-AF65-F5344CB8AC3E}">
        <p14:creationId xmlns:p14="http://schemas.microsoft.com/office/powerpoint/2010/main" val="1310870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31" grpId="0"/>
      <p:bldP spid="33" grpId="0"/>
      <p:bldP spid="3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131" y="5872"/>
            <a:ext cx="3750940" cy="138536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418" b="25533"/>
          <a:stretch/>
        </p:blipFill>
        <p:spPr>
          <a:xfrm>
            <a:off x="4688723" y="2156934"/>
            <a:ext cx="7464152" cy="4701066"/>
          </a:xfrm>
          <a:prstGeom prst="rect">
            <a:avLst/>
          </a:prstGeom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6719392" y="4891466"/>
            <a:ext cx="5472608" cy="1719673"/>
          </a:xfrm>
          <a:prstGeom prst="rect">
            <a:avLst/>
          </a:prstGeom>
        </p:spPr>
        <p:txBody>
          <a:bodyPr lIns="0" tIns="0" rIns="0" b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6000" b="1" dirty="0">
                <a:solidFill>
                  <a:schemeClr val="bg1"/>
                </a:solidFill>
              </a:rPr>
              <a:t>СИСТЕМА</a:t>
            </a:r>
          </a:p>
          <a:p>
            <a:pPr algn="ctr"/>
            <a:r>
              <a:rPr lang="ru-RU" sz="6000" b="1" dirty="0">
                <a:solidFill>
                  <a:schemeClr val="bg1"/>
                </a:solidFill>
              </a:rPr>
              <a:t>4</a:t>
            </a:r>
            <a:r>
              <a:rPr lang="en-US" sz="6000" b="1" dirty="0">
                <a:solidFill>
                  <a:schemeClr val="bg1"/>
                </a:solidFill>
              </a:rPr>
              <a:t>D</a:t>
            </a:r>
            <a:endParaRPr lang="ru-RU" sz="6000" dirty="0">
              <a:solidFill>
                <a:schemeClr val="bg1"/>
              </a:solidFill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450EFE92-5C14-4376-AB83-D3C35BD4164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84" t="49549" r="50000"/>
          <a:stretch/>
        </p:blipFill>
        <p:spPr>
          <a:xfrm rot="10800000">
            <a:off x="0" y="5271495"/>
            <a:ext cx="1583103" cy="1586505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64FAA598-C4ED-4EFC-9D2C-3420C61C4BF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0373" y="3599019"/>
            <a:ext cx="1323074" cy="132540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59A7A7A-03B3-46E7-A591-600681C2DF19}"/>
              </a:ext>
            </a:extLst>
          </p:cNvPr>
          <p:cNvSpPr txBox="1"/>
          <p:nvPr/>
        </p:nvSpPr>
        <p:spPr>
          <a:xfrm>
            <a:off x="549766" y="1391237"/>
            <a:ext cx="415793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latin typeface="+mj-lt"/>
              </a:rPr>
              <a:t>ОДНО ИЗ </a:t>
            </a:r>
            <a:r>
              <a:rPr lang="ru-RU" sz="4400" b="1" dirty="0">
                <a:solidFill>
                  <a:srgbClr val="FFC000"/>
                </a:solidFill>
                <a:latin typeface="+mj-lt"/>
              </a:rPr>
              <a:t>4</a:t>
            </a:r>
            <a:r>
              <a:rPr lang="ru-RU" sz="3200" dirty="0">
                <a:latin typeface="+mj-lt"/>
              </a:rPr>
              <a:t> ДЕЙСТВИЙ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72116D2-CC9D-4DD9-A9D1-06E61FA2254B}"/>
              </a:ext>
            </a:extLst>
          </p:cNvPr>
          <p:cNvSpPr txBox="1"/>
          <p:nvPr/>
        </p:nvSpPr>
        <p:spPr>
          <a:xfrm>
            <a:off x="1271464" y="724680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FFC000"/>
                </a:solidFill>
                <a:latin typeface="+mj-lt"/>
              </a:rPr>
              <a:t>ЧТО ДЕЛАЕМ?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3BF46B2-B2BF-4BB6-82EB-E8E48986069C}"/>
              </a:ext>
            </a:extLst>
          </p:cNvPr>
          <p:cNvSpPr txBox="1"/>
          <p:nvPr/>
        </p:nvSpPr>
        <p:spPr>
          <a:xfrm>
            <a:off x="1343472" y="2304015"/>
            <a:ext cx="609600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800" i="0" dirty="0">
                <a:solidFill>
                  <a:srgbClr val="3AAA35"/>
                </a:solidFill>
                <a:effectLst/>
                <a:latin typeface="+mj-lt"/>
              </a:rPr>
              <a:t> D</a:t>
            </a:r>
            <a:r>
              <a:rPr lang="ru-RU" sz="2800" i="0" dirty="0">
                <a:solidFill>
                  <a:srgbClr val="3AAA35"/>
                </a:solidFill>
                <a:effectLst/>
                <a:latin typeface="+mj-lt"/>
              </a:rPr>
              <a:t>o</a:t>
            </a:r>
            <a:r>
              <a:rPr lang="ru-RU" sz="2800" i="0" dirty="0">
                <a:effectLst/>
                <a:latin typeface="+mj-lt"/>
              </a:rPr>
              <a:t> </a:t>
            </a:r>
            <a:r>
              <a:rPr lang="ru-RU" sz="2400" i="0" dirty="0">
                <a:effectLst/>
                <a:latin typeface="+mj-lt"/>
              </a:rPr>
              <a:t>(сделать)</a:t>
            </a:r>
            <a:endParaRPr lang="en-US" sz="2400" i="0" dirty="0">
              <a:effectLst/>
              <a:latin typeface="+mj-lt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i="0" dirty="0">
                <a:solidFill>
                  <a:srgbClr val="3AAA35"/>
                </a:solidFill>
                <a:effectLst/>
                <a:latin typeface="+mj-lt"/>
              </a:rPr>
              <a:t> </a:t>
            </a:r>
            <a:r>
              <a:rPr lang="ru-RU" sz="2800" i="0" dirty="0" err="1">
                <a:solidFill>
                  <a:srgbClr val="3AAA35"/>
                </a:solidFill>
                <a:effectLst/>
                <a:latin typeface="+mj-lt"/>
              </a:rPr>
              <a:t>Delegate</a:t>
            </a:r>
            <a:r>
              <a:rPr lang="ru-RU" sz="2800" i="0" dirty="0">
                <a:solidFill>
                  <a:srgbClr val="3AAA35"/>
                </a:solidFill>
                <a:effectLst/>
                <a:latin typeface="+mj-lt"/>
              </a:rPr>
              <a:t> </a:t>
            </a:r>
            <a:r>
              <a:rPr lang="ru-RU" sz="2400" i="0" dirty="0">
                <a:effectLst/>
                <a:latin typeface="+mj-lt"/>
              </a:rPr>
              <a:t>(делегировать)</a:t>
            </a:r>
            <a:endParaRPr lang="en-US" sz="2400" i="0" dirty="0">
              <a:effectLst/>
              <a:latin typeface="+mj-lt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i="0" dirty="0">
                <a:solidFill>
                  <a:srgbClr val="3AAA35"/>
                </a:solidFill>
                <a:effectLst/>
                <a:latin typeface="+mj-lt"/>
              </a:rPr>
              <a:t> </a:t>
            </a:r>
            <a:r>
              <a:rPr lang="ru-RU" sz="2800" i="0" dirty="0" err="1">
                <a:solidFill>
                  <a:srgbClr val="3AAA35"/>
                </a:solidFill>
                <a:effectLst/>
                <a:latin typeface="+mj-lt"/>
              </a:rPr>
              <a:t>Delete</a:t>
            </a:r>
            <a:r>
              <a:rPr lang="ru-RU" sz="2800" i="0" dirty="0">
                <a:effectLst/>
                <a:latin typeface="+mj-lt"/>
              </a:rPr>
              <a:t> </a:t>
            </a:r>
            <a:r>
              <a:rPr lang="ru-RU" sz="2400" i="0" dirty="0">
                <a:effectLst/>
                <a:latin typeface="+mj-lt"/>
              </a:rPr>
              <a:t>(удалить)</a:t>
            </a:r>
            <a:endParaRPr lang="en-US" sz="2400" i="0" dirty="0">
              <a:effectLst/>
              <a:latin typeface="+mj-lt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i="0" dirty="0">
                <a:solidFill>
                  <a:srgbClr val="3AAA35"/>
                </a:solidFill>
                <a:effectLst/>
                <a:latin typeface="+mj-lt"/>
              </a:rPr>
              <a:t> </a:t>
            </a:r>
            <a:r>
              <a:rPr lang="ru-RU" sz="2800" i="0" dirty="0" err="1">
                <a:solidFill>
                  <a:srgbClr val="3AAA35"/>
                </a:solidFill>
                <a:effectLst/>
                <a:latin typeface="+mj-lt"/>
              </a:rPr>
              <a:t>Delay</a:t>
            </a:r>
            <a:r>
              <a:rPr lang="ru-RU" sz="2800" i="0" dirty="0">
                <a:effectLst/>
                <a:latin typeface="+mj-lt"/>
              </a:rPr>
              <a:t> </a:t>
            </a:r>
            <a:r>
              <a:rPr lang="ru-RU" sz="2400" i="0" dirty="0">
                <a:effectLst/>
                <a:latin typeface="+mj-lt"/>
              </a:rPr>
              <a:t>(отложить)</a:t>
            </a:r>
            <a:endParaRPr lang="en-US" sz="2400" i="0" dirty="0">
              <a:effectLst/>
              <a:latin typeface="+mj-lt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19A2549-EECE-4E28-999C-B12961358D9E}"/>
              </a:ext>
            </a:extLst>
          </p:cNvPr>
          <p:cNvSpPr txBox="1"/>
          <p:nvPr/>
        </p:nvSpPr>
        <p:spPr>
          <a:xfrm>
            <a:off x="263352" y="4649886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FFC000"/>
                </a:solidFill>
                <a:latin typeface="+mj-lt"/>
              </a:rPr>
              <a:t>НЕ</a:t>
            </a:r>
            <a:r>
              <a:rPr lang="ru-RU" sz="2400" b="0" i="0" dirty="0">
                <a:solidFill>
                  <a:srgbClr val="FFC000"/>
                </a:solidFill>
                <a:effectLst/>
                <a:latin typeface="+mj-lt"/>
              </a:rPr>
              <a:t> подходит для долгосрочных планов</a:t>
            </a:r>
            <a:endParaRPr lang="ru-RU" sz="2400" dirty="0">
              <a:solidFill>
                <a:srgbClr val="FFC000"/>
              </a:solidFill>
              <a:latin typeface="+mj-lt"/>
            </a:endParaRP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6D7F8C57-592A-4B85-9908-0CE0C348B50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6731" y="296780"/>
            <a:ext cx="3489709" cy="3489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1929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7812" y="0"/>
            <a:ext cx="3750940" cy="138536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418" b="25533"/>
          <a:stretch/>
        </p:blipFill>
        <p:spPr>
          <a:xfrm>
            <a:off x="4733197" y="2156934"/>
            <a:ext cx="7464152" cy="4701066"/>
          </a:xfrm>
          <a:prstGeom prst="rect">
            <a:avLst/>
          </a:prstGeom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6719392" y="4891466"/>
            <a:ext cx="5472608" cy="1719673"/>
          </a:xfrm>
          <a:prstGeom prst="rect">
            <a:avLst/>
          </a:prstGeom>
        </p:spPr>
        <p:txBody>
          <a:bodyPr lIns="0" tIns="0" rIns="0" b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6000" b="1" dirty="0">
                <a:solidFill>
                  <a:schemeClr val="bg1"/>
                </a:solidFill>
              </a:rPr>
              <a:t>СЪЕСТЬ ЛЯГУШКУ</a:t>
            </a:r>
            <a:endParaRPr lang="ru-RU" sz="6000" dirty="0">
              <a:solidFill>
                <a:schemeClr val="bg1"/>
              </a:solidFill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450EFE92-5C14-4376-AB83-D3C35BD4164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84" t="49549" r="50000"/>
          <a:stretch/>
        </p:blipFill>
        <p:spPr>
          <a:xfrm rot="10800000">
            <a:off x="0" y="5271495"/>
            <a:ext cx="1583103" cy="1586505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64FAA598-C4ED-4EFC-9D2C-3420C61C4BF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0373" y="3599019"/>
            <a:ext cx="1323074" cy="132540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59A7A7A-03B3-46E7-A591-600681C2DF19}"/>
              </a:ext>
            </a:extLst>
          </p:cNvPr>
          <p:cNvSpPr txBox="1"/>
          <p:nvPr/>
        </p:nvSpPr>
        <p:spPr>
          <a:xfrm>
            <a:off x="750371" y="3060410"/>
            <a:ext cx="452021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>
                <a:solidFill>
                  <a:srgbClr val="3AAA35"/>
                </a:solidFill>
                <a:latin typeface="+mj-lt"/>
              </a:rPr>
              <a:t>САМОЕ СЛОЖНОЕ ДЕЛО </a:t>
            </a:r>
          </a:p>
          <a:p>
            <a:pPr algn="ctr"/>
            <a:r>
              <a:rPr lang="ru-RU" sz="3200" dirty="0">
                <a:solidFill>
                  <a:srgbClr val="3AAA35"/>
                </a:solidFill>
                <a:latin typeface="+mj-lt"/>
              </a:rPr>
              <a:t>ДЕЛАЕМ С УТРА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72116D2-CC9D-4DD9-A9D1-06E61FA2254B}"/>
              </a:ext>
            </a:extLst>
          </p:cNvPr>
          <p:cNvSpPr txBox="1"/>
          <p:nvPr/>
        </p:nvSpPr>
        <p:spPr>
          <a:xfrm>
            <a:off x="1199456" y="1177512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400" b="1" dirty="0">
                <a:solidFill>
                  <a:srgbClr val="FFC000"/>
                </a:solidFill>
                <a:latin typeface="+mj-lt"/>
              </a:rPr>
              <a:t>ЧТО ДЕЛАЕМ?</a:t>
            </a:r>
          </a:p>
        </p:txBody>
      </p:sp>
    </p:spTree>
    <p:extLst>
      <p:ext uri="{BB962C8B-B14F-4D97-AF65-F5344CB8AC3E}">
        <p14:creationId xmlns:p14="http://schemas.microsoft.com/office/powerpoint/2010/main" val="17899579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C5E0030-9944-4EC0-B55A-D1896D70BCF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2285" y="2060848"/>
            <a:ext cx="3703915" cy="370391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54" b="35300"/>
          <a:stretch/>
        </p:blipFill>
        <p:spPr>
          <a:xfrm>
            <a:off x="21812" y="2403886"/>
            <a:ext cx="4354641" cy="4437112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919"/>
          <a:stretch/>
        </p:blipFill>
        <p:spPr>
          <a:xfrm>
            <a:off x="9480376" y="0"/>
            <a:ext cx="3753644" cy="320916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07"/>
          <a:stretch/>
        </p:blipFill>
        <p:spPr>
          <a:xfrm flipH="1" flipV="1">
            <a:off x="6528048" y="4165462"/>
            <a:ext cx="5663952" cy="2692538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178"/>
          <a:stretch/>
        </p:blipFill>
        <p:spPr>
          <a:xfrm>
            <a:off x="4834474" y="5356214"/>
            <a:ext cx="5949067" cy="1484784"/>
          </a:xfrm>
          <a:prstGeom prst="rect">
            <a:avLst/>
          </a:prstGeom>
        </p:spPr>
      </p:pic>
      <p:sp>
        <p:nvSpPr>
          <p:cNvPr id="19" name="Заголовок 1"/>
          <p:cNvSpPr txBox="1">
            <a:spLocks/>
          </p:cNvSpPr>
          <p:nvPr/>
        </p:nvSpPr>
        <p:spPr>
          <a:xfrm>
            <a:off x="911424" y="489037"/>
            <a:ext cx="8712968" cy="504056"/>
          </a:xfrm>
          <a:prstGeom prst="rect">
            <a:avLst/>
          </a:prstGeom>
        </p:spPr>
        <p:txBody>
          <a:bodyPr lIns="0" tIns="0" rIns="0" b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6000" b="1" dirty="0">
                <a:solidFill>
                  <a:srgbClr val="FFC000"/>
                </a:solidFill>
              </a:rPr>
              <a:t>(2) КОНЦЕНТРАЦИЯ </a:t>
            </a:r>
          </a:p>
          <a:p>
            <a:pPr algn="ctr"/>
            <a:r>
              <a:rPr lang="ru-RU" sz="6000" b="1" dirty="0">
                <a:solidFill>
                  <a:srgbClr val="FFC000"/>
                </a:solidFill>
              </a:rPr>
              <a:t>НА ЗАДАЧЕ</a:t>
            </a:r>
          </a:p>
        </p:txBody>
      </p:sp>
      <p:sp>
        <p:nvSpPr>
          <p:cNvPr id="24" name="Номер слайда 5"/>
          <p:cNvSpPr txBox="1">
            <a:spLocks/>
          </p:cNvSpPr>
          <p:nvPr/>
        </p:nvSpPr>
        <p:spPr>
          <a:xfrm>
            <a:off x="9048328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r" defTabSz="914400" rtl="0" eaLnBrk="1" latinLnBrk="0" hangingPunct="1">
              <a:defRPr sz="18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A35054A-CDCB-42D0-80D1-2FB7E747D39E}" type="slidenum">
              <a:rPr lang="ru-RU" smtClean="0"/>
              <a:pPr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39273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7935" y="0"/>
            <a:ext cx="3750940" cy="1385365"/>
          </a:xfrm>
          <a:prstGeom prst="rect">
            <a:avLst/>
          </a:prstGeom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4871864" y="2748287"/>
            <a:ext cx="6912768" cy="1184770"/>
          </a:xfrm>
          <a:prstGeom prst="rect">
            <a:avLst/>
          </a:prstGeom>
        </p:spPr>
        <p:txBody>
          <a:bodyPr lIns="0" tIns="0" rIns="0" b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8000" b="1" dirty="0">
                <a:solidFill>
                  <a:srgbClr val="00B050"/>
                </a:solidFill>
              </a:rPr>
              <a:t>(25</a:t>
            </a:r>
            <a:r>
              <a:rPr lang="en-US" sz="8000" b="1" dirty="0">
                <a:solidFill>
                  <a:srgbClr val="00B050"/>
                </a:solidFill>
              </a:rPr>
              <a:t> </a:t>
            </a:r>
            <a:r>
              <a:rPr lang="ru-RU" sz="8000" b="1" dirty="0">
                <a:solidFill>
                  <a:srgbClr val="00B050"/>
                </a:solidFill>
              </a:rPr>
              <a:t>/</a:t>
            </a:r>
            <a:r>
              <a:rPr lang="en-US" sz="8000" b="1" dirty="0">
                <a:solidFill>
                  <a:srgbClr val="00B050"/>
                </a:solidFill>
              </a:rPr>
              <a:t> </a:t>
            </a:r>
            <a:r>
              <a:rPr lang="ru-RU" sz="8000" b="1" dirty="0">
                <a:solidFill>
                  <a:srgbClr val="00B050"/>
                </a:solidFill>
              </a:rPr>
              <a:t>5)</a:t>
            </a:r>
            <a:r>
              <a:rPr lang="en-US" sz="8000" b="1" dirty="0">
                <a:solidFill>
                  <a:srgbClr val="00B050"/>
                </a:solidFill>
              </a:rPr>
              <a:t> </a:t>
            </a:r>
            <a:r>
              <a:rPr lang="ru-RU" sz="8000" b="1" dirty="0">
                <a:solidFill>
                  <a:srgbClr val="00B050"/>
                </a:solidFill>
              </a:rPr>
              <a:t>*</a:t>
            </a:r>
            <a:r>
              <a:rPr lang="en-US" sz="8000" b="1" dirty="0">
                <a:solidFill>
                  <a:srgbClr val="00B050"/>
                </a:solidFill>
              </a:rPr>
              <a:t> </a:t>
            </a:r>
            <a:r>
              <a:rPr lang="ru-RU" sz="8000" b="1" dirty="0">
                <a:solidFill>
                  <a:srgbClr val="00B050"/>
                </a:solidFill>
              </a:rPr>
              <a:t>4</a:t>
            </a:r>
            <a:r>
              <a:rPr lang="en-US" sz="8000" b="1" dirty="0">
                <a:solidFill>
                  <a:srgbClr val="00B050"/>
                </a:solidFill>
              </a:rPr>
              <a:t> </a:t>
            </a:r>
            <a:r>
              <a:rPr lang="ru-RU" sz="8000" b="1" dirty="0">
                <a:solidFill>
                  <a:srgbClr val="00B050"/>
                </a:solidFill>
              </a:rPr>
              <a:t>+</a:t>
            </a:r>
            <a:r>
              <a:rPr lang="en-US" sz="8000" b="1" dirty="0">
                <a:solidFill>
                  <a:srgbClr val="00B050"/>
                </a:solidFill>
              </a:rPr>
              <a:t> </a:t>
            </a:r>
            <a:r>
              <a:rPr lang="ru-RU" sz="8000" b="1" dirty="0">
                <a:solidFill>
                  <a:srgbClr val="00B050"/>
                </a:solidFill>
              </a:rPr>
              <a:t>20</a:t>
            </a:r>
            <a:endParaRPr lang="ru-RU" sz="8000" dirty="0">
              <a:solidFill>
                <a:srgbClr val="00B050"/>
              </a:solidFill>
            </a:endParaRP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7B7CD2B3-5C1B-44B2-BE8C-80BA91E1E462}"/>
              </a:ext>
            </a:extLst>
          </p:cNvPr>
          <p:cNvSpPr/>
          <p:nvPr/>
        </p:nvSpPr>
        <p:spPr>
          <a:xfrm>
            <a:off x="5122197" y="1107603"/>
            <a:ext cx="6552728" cy="1225776"/>
          </a:xfrm>
          <a:prstGeom prst="roundRect">
            <a:avLst/>
          </a:prstGeom>
          <a:ln w="57150">
            <a:prstDash val="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74069C5-DEFB-4985-A182-CC43AF068606}"/>
              </a:ext>
            </a:extLst>
          </p:cNvPr>
          <p:cNvSpPr txBox="1"/>
          <p:nvPr/>
        </p:nvSpPr>
        <p:spPr>
          <a:xfrm>
            <a:off x="5350561" y="1258826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400" b="1" i="0" dirty="0">
                <a:effectLst/>
                <a:latin typeface="+mj-lt"/>
              </a:rPr>
              <a:t>POMODORO</a:t>
            </a:r>
            <a:endParaRPr lang="ru-RU" sz="5400" b="1" dirty="0">
              <a:latin typeface="+mj-lt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457871A-49A1-42DD-801B-22C0CCD4C4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4450" y="692696"/>
            <a:ext cx="5715011" cy="571501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6B8EF31-2016-492F-A8A1-3B0A9EAB5DC0}"/>
              </a:ext>
            </a:extLst>
          </p:cNvPr>
          <p:cNvSpPr txBox="1"/>
          <p:nvPr/>
        </p:nvSpPr>
        <p:spPr>
          <a:xfrm>
            <a:off x="4982495" y="3923886"/>
            <a:ext cx="149088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C000"/>
                </a:solidFill>
                <a:latin typeface="+mj-lt"/>
              </a:rPr>
              <a:t>минут работаем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A664DB-C0E9-4D77-BCF1-091A2D3D7BF1}"/>
              </a:ext>
            </a:extLst>
          </p:cNvPr>
          <p:cNvSpPr txBox="1"/>
          <p:nvPr/>
        </p:nvSpPr>
        <p:spPr>
          <a:xfrm>
            <a:off x="6841440" y="3923885"/>
            <a:ext cx="163082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C000"/>
                </a:solidFill>
                <a:latin typeface="+mj-lt"/>
              </a:rPr>
              <a:t>минут отдыхаем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2CF01F4-1575-433D-A2BB-0BA0BBA5F7C8}"/>
              </a:ext>
            </a:extLst>
          </p:cNvPr>
          <p:cNvSpPr txBox="1"/>
          <p:nvPr/>
        </p:nvSpPr>
        <p:spPr>
          <a:xfrm>
            <a:off x="8733434" y="3933057"/>
            <a:ext cx="163082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C000"/>
                </a:solidFill>
                <a:latin typeface="+mj-lt"/>
              </a:rPr>
              <a:t>раза повторяем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414D2D0-FEE4-471C-9643-5AA64A37264E}"/>
              </a:ext>
            </a:extLst>
          </p:cNvPr>
          <p:cNvSpPr txBox="1"/>
          <p:nvPr/>
        </p:nvSpPr>
        <p:spPr>
          <a:xfrm>
            <a:off x="10420553" y="3933057"/>
            <a:ext cx="163082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C000"/>
                </a:solidFill>
                <a:latin typeface="+mj-lt"/>
              </a:rPr>
              <a:t>минут отдыхаем</a:t>
            </a:r>
          </a:p>
        </p:txBody>
      </p:sp>
    </p:spTree>
    <p:extLst>
      <p:ext uri="{BB962C8B-B14F-4D97-AF65-F5344CB8AC3E}">
        <p14:creationId xmlns:p14="http://schemas.microsoft.com/office/powerpoint/2010/main" val="489207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C5E0030-9944-4EC0-B55A-D1896D70BCF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495" y="2183845"/>
            <a:ext cx="3703915" cy="370391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54" b="35300"/>
          <a:stretch/>
        </p:blipFill>
        <p:spPr>
          <a:xfrm>
            <a:off x="21812" y="2403886"/>
            <a:ext cx="4354641" cy="4437112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919"/>
          <a:stretch/>
        </p:blipFill>
        <p:spPr>
          <a:xfrm>
            <a:off x="9480376" y="0"/>
            <a:ext cx="3753644" cy="320916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07"/>
          <a:stretch/>
        </p:blipFill>
        <p:spPr>
          <a:xfrm flipH="1" flipV="1">
            <a:off x="6528048" y="4165462"/>
            <a:ext cx="5663952" cy="2692538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178"/>
          <a:stretch/>
        </p:blipFill>
        <p:spPr>
          <a:xfrm>
            <a:off x="4834474" y="5356214"/>
            <a:ext cx="5949067" cy="1484784"/>
          </a:xfrm>
          <a:prstGeom prst="rect">
            <a:avLst/>
          </a:prstGeom>
        </p:spPr>
      </p:pic>
      <p:sp>
        <p:nvSpPr>
          <p:cNvPr id="19" name="Заголовок 1"/>
          <p:cNvSpPr txBox="1">
            <a:spLocks/>
          </p:cNvSpPr>
          <p:nvPr/>
        </p:nvSpPr>
        <p:spPr>
          <a:xfrm>
            <a:off x="911424" y="975515"/>
            <a:ext cx="8712968" cy="504056"/>
          </a:xfrm>
          <a:prstGeom prst="rect">
            <a:avLst/>
          </a:prstGeom>
        </p:spPr>
        <p:txBody>
          <a:bodyPr lIns="0" tIns="0" rIns="0" b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6000" b="1" dirty="0">
                <a:solidFill>
                  <a:srgbClr val="FFC000"/>
                </a:solidFill>
              </a:rPr>
              <a:t>(3) МОТИВАЦИЯ</a:t>
            </a:r>
          </a:p>
        </p:txBody>
      </p:sp>
      <p:sp>
        <p:nvSpPr>
          <p:cNvPr id="24" name="Номер слайда 5"/>
          <p:cNvSpPr txBox="1">
            <a:spLocks/>
          </p:cNvSpPr>
          <p:nvPr/>
        </p:nvSpPr>
        <p:spPr>
          <a:xfrm>
            <a:off x="9048328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r" defTabSz="914400" rtl="0" eaLnBrk="1" latinLnBrk="0" hangingPunct="1">
              <a:defRPr sz="18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A35054A-CDCB-42D0-80D1-2FB7E747D39E}" type="slidenum">
              <a:rPr lang="ru-RU" smtClean="0"/>
              <a:pPr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34694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418" b="25533"/>
          <a:stretch/>
        </p:blipFill>
        <p:spPr>
          <a:xfrm>
            <a:off x="6290254" y="3140968"/>
            <a:ext cx="5901745" cy="371703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144" y="35654"/>
            <a:ext cx="3750940" cy="1385365"/>
          </a:xfrm>
          <a:prstGeom prst="rect">
            <a:avLst/>
          </a:prstGeom>
        </p:spPr>
      </p:pic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7B7CD2B3-5C1B-44B2-BE8C-80BA91E1E462}"/>
              </a:ext>
            </a:extLst>
          </p:cNvPr>
          <p:cNvSpPr/>
          <p:nvPr/>
        </p:nvSpPr>
        <p:spPr>
          <a:xfrm>
            <a:off x="811968" y="979088"/>
            <a:ext cx="6552728" cy="2017864"/>
          </a:xfrm>
          <a:prstGeom prst="roundRect">
            <a:avLst/>
          </a:prstGeom>
          <a:ln w="57150">
            <a:prstDash val="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74069C5-DEFB-4985-A182-CC43AF068606}"/>
              </a:ext>
            </a:extLst>
          </p:cNvPr>
          <p:cNvSpPr txBox="1"/>
          <p:nvPr/>
        </p:nvSpPr>
        <p:spPr>
          <a:xfrm>
            <a:off x="955984" y="1117677"/>
            <a:ext cx="60960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5400" b="1" i="0" dirty="0">
                <a:effectLst/>
                <a:latin typeface="+mj-lt"/>
              </a:rPr>
              <a:t>ПЛАНИРОВАНИЕ ВЕЧЕРОМ</a:t>
            </a:r>
            <a:endParaRPr lang="ru-RU" sz="5400" b="1" dirty="0">
              <a:latin typeface="+mj-lt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6677228-F0F4-4B72-ACEE-80240D48798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68" y="2996952"/>
            <a:ext cx="4148820" cy="4148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049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418" b="25533"/>
          <a:stretch/>
        </p:blipFill>
        <p:spPr>
          <a:xfrm>
            <a:off x="6456040" y="3245382"/>
            <a:ext cx="5735960" cy="361261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144" y="35654"/>
            <a:ext cx="3750940" cy="1385365"/>
          </a:xfrm>
          <a:prstGeom prst="rect">
            <a:avLst/>
          </a:prstGeom>
        </p:spPr>
      </p:pic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7B7CD2B3-5C1B-44B2-BE8C-80BA91E1E462}"/>
              </a:ext>
            </a:extLst>
          </p:cNvPr>
          <p:cNvSpPr/>
          <p:nvPr/>
        </p:nvSpPr>
        <p:spPr>
          <a:xfrm>
            <a:off x="4439816" y="1303141"/>
            <a:ext cx="6552728" cy="1159087"/>
          </a:xfrm>
          <a:prstGeom prst="roundRect">
            <a:avLst/>
          </a:prstGeom>
          <a:ln w="57150">
            <a:prstDash val="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74069C5-DEFB-4985-A182-CC43AF068606}"/>
              </a:ext>
            </a:extLst>
          </p:cNvPr>
          <p:cNvSpPr txBox="1"/>
          <p:nvPr/>
        </p:nvSpPr>
        <p:spPr>
          <a:xfrm>
            <a:off x="4668180" y="1424241"/>
            <a:ext cx="6096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800" b="1" i="0" dirty="0">
                <a:effectLst/>
                <a:latin typeface="+mj-lt"/>
              </a:rPr>
              <a:t>ТРИ ПОБЕДЫ</a:t>
            </a:r>
            <a:r>
              <a:rPr lang="en-US" sz="4800" b="1" i="0" dirty="0">
                <a:effectLst/>
                <a:latin typeface="+mj-lt"/>
              </a:rPr>
              <a:t> </a:t>
            </a:r>
            <a:r>
              <a:rPr lang="ru-RU" sz="4800" b="1" i="0" dirty="0">
                <a:effectLst/>
                <a:latin typeface="+mj-lt"/>
              </a:rPr>
              <a:t>В ДЕНЬ</a:t>
            </a:r>
            <a:endParaRPr lang="ru-RU" sz="4800" b="1" dirty="0">
              <a:latin typeface="+mj-lt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5D22143-DD87-4780-9045-9F8D87A5F17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0704" y="-315416"/>
            <a:ext cx="4148820" cy="414882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6A7C9B0-CFE3-40CD-986B-2B4234ED559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84" t="49549" r="50000"/>
          <a:stretch/>
        </p:blipFill>
        <p:spPr>
          <a:xfrm rot="10800000">
            <a:off x="0" y="5271495"/>
            <a:ext cx="1583103" cy="158650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6B2A502-AE7F-4B15-837C-5142D3A3FCC5}"/>
              </a:ext>
            </a:extLst>
          </p:cNvPr>
          <p:cNvSpPr txBox="1"/>
          <p:nvPr/>
        </p:nvSpPr>
        <p:spPr>
          <a:xfrm>
            <a:off x="1624730" y="3755686"/>
            <a:ext cx="621453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C000"/>
                </a:solidFill>
                <a:latin typeface="+mj-lt"/>
              </a:rPr>
              <a:t>Зафиксируйте три дела, которые вы сделали хорошо в течение дня. Похвалите себя за эти победы!</a:t>
            </a:r>
          </a:p>
        </p:txBody>
      </p:sp>
    </p:spTree>
    <p:extLst>
      <p:ext uri="{BB962C8B-B14F-4D97-AF65-F5344CB8AC3E}">
        <p14:creationId xmlns:p14="http://schemas.microsoft.com/office/powerpoint/2010/main" val="1167560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418" b="25533"/>
          <a:stretch/>
        </p:blipFill>
        <p:spPr>
          <a:xfrm>
            <a:off x="7392144" y="3834958"/>
            <a:ext cx="4799856" cy="302304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144" y="35654"/>
            <a:ext cx="3750940" cy="1385365"/>
          </a:xfrm>
          <a:prstGeom prst="rect">
            <a:avLst/>
          </a:prstGeom>
        </p:spPr>
      </p:pic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7B7CD2B3-5C1B-44B2-BE8C-80BA91E1E462}"/>
              </a:ext>
            </a:extLst>
          </p:cNvPr>
          <p:cNvSpPr/>
          <p:nvPr/>
        </p:nvSpPr>
        <p:spPr>
          <a:xfrm>
            <a:off x="1487488" y="3468591"/>
            <a:ext cx="6552728" cy="2232248"/>
          </a:xfrm>
          <a:prstGeom prst="roundRect">
            <a:avLst/>
          </a:prstGeom>
          <a:ln w="57150">
            <a:prstDash val="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74069C5-DEFB-4985-A182-CC43AF068606}"/>
              </a:ext>
            </a:extLst>
          </p:cNvPr>
          <p:cNvSpPr txBox="1"/>
          <p:nvPr/>
        </p:nvSpPr>
        <p:spPr>
          <a:xfrm>
            <a:off x="1715852" y="3536524"/>
            <a:ext cx="6096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5400" b="1" i="0" dirty="0">
                <a:effectLst/>
                <a:latin typeface="+mj-lt"/>
              </a:rPr>
              <a:t>НАЙДИТЕ </a:t>
            </a:r>
            <a:r>
              <a:rPr lang="ru-RU" sz="6600" b="1" i="0" dirty="0">
                <a:solidFill>
                  <a:srgbClr val="FFC000"/>
                </a:solidFill>
                <a:effectLst/>
                <a:latin typeface="+mj-lt"/>
              </a:rPr>
              <a:t>СВОИ</a:t>
            </a:r>
            <a:r>
              <a:rPr lang="ru-RU" sz="6600" b="1" i="0" dirty="0">
                <a:effectLst/>
                <a:latin typeface="+mj-lt"/>
              </a:rPr>
              <a:t> </a:t>
            </a:r>
            <a:r>
              <a:rPr lang="ru-RU" sz="5400" b="1" i="0" dirty="0">
                <a:effectLst/>
                <a:latin typeface="+mj-lt"/>
              </a:rPr>
              <a:t>МОТИВАТОРЫ</a:t>
            </a:r>
            <a:endParaRPr lang="ru-RU" sz="5400" b="1" dirty="0">
              <a:latin typeface="+mj-lt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5D22143-DD87-4780-9045-9F8D87A5F17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78" y="-183618"/>
            <a:ext cx="3612618" cy="361261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402C664-BC52-4F7E-8813-91B608CA38E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84" t="49549" r="50000"/>
          <a:stretch/>
        </p:blipFill>
        <p:spPr>
          <a:xfrm rot="10800000">
            <a:off x="0" y="5271495"/>
            <a:ext cx="1583103" cy="158650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DB93CA7-9ADD-4662-A368-877761BE6510}"/>
              </a:ext>
            </a:extLst>
          </p:cNvPr>
          <p:cNvSpPr txBox="1"/>
          <p:nvPr/>
        </p:nvSpPr>
        <p:spPr>
          <a:xfrm>
            <a:off x="5519936" y="605996"/>
            <a:ext cx="6214532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C000"/>
                </a:solidFill>
                <a:latin typeface="+mj-lt"/>
              </a:rPr>
              <a:t>Кофе с друзьями после выполнения задачи</a:t>
            </a:r>
          </a:p>
          <a:p>
            <a:pPr algn="ctr"/>
            <a:r>
              <a:rPr lang="ru-RU" sz="2800" b="1" dirty="0">
                <a:solidFill>
                  <a:srgbClr val="FFC000"/>
                </a:solidFill>
                <a:latin typeface="+mj-lt"/>
              </a:rPr>
              <a:t>Музыка</a:t>
            </a:r>
          </a:p>
          <a:p>
            <a:pPr algn="ctr"/>
            <a:r>
              <a:rPr lang="ru-RU" sz="2800" b="1" dirty="0">
                <a:solidFill>
                  <a:srgbClr val="FFC000"/>
                </a:solidFill>
                <a:latin typeface="+mj-lt"/>
              </a:rPr>
              <a:t>Спорт</a:t>
            </a:r>
          </a:p>
          <a:p>
            <a:pPr algn="ctr"/>
            <a:r>
              <a:rPr lang="ru-RU" sz="2800" b="1" dirty="0">
                <a:solidFill>
                  <a:srgbClr val="FFC000"/>
                </a:solidFill>
                <a:latin typeface="+mj-lt"/>
              </a:rPr>
              <a:t>Путешествия …</a:t>
            </a:r>
          </a:p>
        </p:txBody>
      </p:sp>
    </p:spTree>
    <p:extLst>
      <p:ext uri="{BB962C8B-B14F-4D97-AF65-F5344CB8AC3E}">
        <p14:creationId xmlns:p14="http://schemas.microsoft.com/office/powerpoint/2010/main" val="809287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C5E0030-9944-4EC0-B55A-D1896D70BCF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6595" y="1855388"/>
            <a:ext cx="3703915" cy="370391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54" b="35300"/>
          <a:stretch/>
        </p:blipFill>
        <p:spPr>
          <a:xfrm>
            <a:off x="21812" y="2403886"/>
            <a:ext cx="4354641" cy="4437112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919"/>
          <a:stretch/>
        </p:blipFill>
        <p:spPr>
          <a:xfrm>
            <a:off x="9480376" y="0"/>
            <a:ext cx="3753644" cy="320916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07"/>
          <a:stretch/>
        </p:blipFill>
        <p:spPr>
          <a:xfrm flipH="1" flipV="1">
            <a:off x="6528048" y="4165462"/>
            <a:ext cx="5663952" cy="2692538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178"/>
          <a:stretch/>
        </p:blipFill>
        <p:spPr>
          <a:xfrm>
            <a:off x="4834474" y="5356214"/>
            <a:ext cx="5949067" cy="1484784"/>
          </a:xfrm>
          <a:prstGeom prst="rect">
            <a:avLst/>
          </a:prstGeom>
        </p:spPr>
      </p:pic>
      <p:sp>
        <p:nvSpPr>
          <p:cNvPr id="19" name="Заголовок 1"/>
          <p:cNvSpPr txBox="1">
            <a:spLocks/>
          </p:cNvSpPr>
          <p:nvPr/>
        </p:nvSpPr>
        <p:spPr>
          <a:xfrm>
            <a:off x="795760" y="1084413"/>
            <a:ext cx="8712968" cy="504056"/>
          </a:xfrm>
          <a:prstGeom prst="rect">
            <a:avLst/>
          </a:prstGeom>
        </p:spPr>
        <p:txBody>
          <a:bodyPr lIns="0" tIns="0" rIns="0" b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6000" b="1" dirty="0">
                <a:solidFill>
                  <a:srgbClr val="FFC000"/>
                </a:solidFill>
              </a:rPr>
              <a:t>ИМЕЕТ МЕСТО БЫТЬ</a:t>
            </a:r>
          </a:p>
        </p:txBody>
      </p:sp>
      <p:sp>
        <p:nvSpPr>
          <p:cNvPr id="24" name="Номер слайда 5"/>
          <p:cNvSpPr txBox="1">
            <a:spLocks/>
          </p:cNvSpPr>
          <p:nvPr/>
        </p:nvSpPr>
        <p:spPr>
          <a:xfrm>
            <a:off x="9048328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r" defTabSz="914400" rtl="0" eaLnBrk="1" latinLnBrk="0" hangingPunct="1">
              <a:defRPr sz="18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A35054A-CDCB-42D0-80D1-2FB7E747D39E}" type="slidenum">
              <a:rPr lang="ru-RU" smtClean="0"/>
              <a:pPr/>
              <a:t>19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39440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418" b="25533"/>
          <a:stretch/>
        </p:blipFill>
        <p:spPr>
          <a:xfrm>
            <a:off x="5447927" y="2635096"/>
            <a:ext cx="6704947" cy="422290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7935" y="0"/>
            <a:ext cx="3750940" cy="1385365"/>
          </a:xfrm>
          <a:prstGeom prst="rect">
            <a:avLst/>
          </a:prstGeom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6240016" y="5539588"/>
            <a:ext cx="6119179" cy="1719673"/>
          </a:xfrm>
          <a:prstGeom prst="rect">
            <a:avLst/>
          </a:prstGeom>
        </p:spPr>
        <p:txBody>
          <a:bodyPr lIns="0" tIns="0" rIns="0" b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b="1" dirty="0">
                <a:solidFill>
                  <a:schemeClr val="bg1"/>
                </a:solidFill>
              </a:rPr>
              <a:t>ТАЙМ-МЕНЕДЖМЕНТ </a:t>
            </a:r>
          </a:p>
          <a:p>
            <a:pPr algn="ctr"/>
            <a:r>
              <a:rPr lang="ru-RU" sz="3600" b="1" dirty="0">
                <a:solidFill>
                  <a:schemeClr val="bg1"/>
                </a:solidFill>
              </a:rPr>
              <a:t>ПО ХРОНОТИПУ</a:t>
            </a:r>
            <a:endParaRPr lang="ru-RU" sz="3600" dirty="0">
              <a:solidFill>
                <a:schemeClr val="bg1"/>
              </a:solidFill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450EFE92-5C14-4376-AB83-D3C35BD4164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84" t="49549" r="50000"/>
          <a:stretch/>
        </p:blipFill>
        <p:spPr>
          <a:xfrm>
            <a:off x="10571820" y="0"/>
            <a:ext cx="1620180" cy="1623662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64FAA598-C4ED-4EFC-9D2C-3420C61C4BF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0373" y="3599019"/>
            <a:ext cx="1323074" cy="132540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C6A0DCB-D8E2-4CE0-9A8D-5E2B547E6C48}"/>
              </a:ext>
            </a:extLst>
          </p:cNvPr>
          <p:cNvSpPr txBox="1"/>
          <p:nvPr/>
        </p:nvSpPr>
        <p:spPr>
          <a:xfrm>
            <a:off x="2402520" y="1089230"/>
            <a:ext cx="22862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</a:rPr>
              <a:t>ВАЖНОЕ И СРОЧНОЕ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8C6956B-C082-4511-998A-C3677316E739}"/>
              </a:ext>
            </a:extLst>
          </p:cNvPr>
          <p:cNvSpPr txBox="1"/>
          <p:nvPr/>
        </p:nvSpPr>
        <p:spPr>
          <a:xfrm>
            <a:off x="404160" y="4074304"/>
            <a:ext cx="612563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</a:rPr>
              <a:t>НЕВАЖНОЕ И СРОЧНОЕ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635D92A-B0BC-4A9F-B8DE-800565582356}"/>
              </a:ext>
            </a:extLst>
          </p:cNvPr>
          <p:cNvSpPr txBox="1"/>
          <p:nvPr/>
        </p:nvSpPr>
        <p:spPr>
          <a:xfrm>
            <a:off x="2830706" y="1785388"/>
            <a:ext cx="14863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Сделай </a:t>
            </a:r>
          </a:p>
          <a:p>
            <a:pPr algn="ctr"/>
            <a:r>
              <a:rPr lang="ru-RU" sz="1400" dirty="0">
                <a:solidFill>
                  <a:schemeClr val="bg1"/>
                </a:solidFill>
              </a:rPr>
              <a:t>прямо сейчас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5E9B2DB-FF99-426D-9CDE-94D9D436B233}"/>
              </a:ext>
            </a:extLst>
          </p:cNvPr>
          <p:cNvSpPr txBox="1"/>
          <p:nvPr/>
        </p:nvSpPr>
        <p:spPr>
          <a:xfrm>
            <a:off x="3873268" y="1781485"/>
            <a:ext cx="61256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Выбери время</a:t>
            </a:r>
          </a:p>
          <a:p>
            <a:pPr algn="ctr"/>
            <a:r>
              <a:rPr lang="ru-RU" sz="1400" dirty="0">
                <a:solidFill>
                  <a:schemeClr val="bg1"/>
                </a:solidFill>
              </a:rPr>
              <a:t>для выполнения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FE6056A-454B-4389-B2E3-F233183CDFC8}"/>
              </a:ext>
            </a:extLst>
          </p:cNvPr>
          <p:cNvSpPr txBox="1"/>
          <p:nvPr/>
        </p:nvSpPr>
        <p:spPr>
          <a:xfrm>
            <a:off x="1987973" y="4675869"/>
            <a:ext cx="61256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Откажись</a:t>
            </a:r>
          </a:p>
          <a:p>
            <a:pPr algn="ctr"/>
            <a:r>
              <a:rPr lang="ru-RU" sz="1400" dirty="0">
                <a:solidFill>
                  <a:schemeClr val="bg1"/>
                </a:solidFill>
              </a:rPr>
              <a:t>выброси из головы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7223D17-F50E-42E1-AD6B-432494812587}"/>
              </a:ext>
            </a:extLst>
          </p:cNvPr>
          <p:cNvSpPr txBox="1"/>
          <p:nvPr/>
        </p:nvSpPr>
        <p:spPr>
          <a:xfrm>
            <a:off x="-1442813" y="4652651"/>
            <a:ext cx="6125632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Поручи</a:t>
            </a:r>
          </a:p>
          <a:p>
            <a:pPr algn="ctr"/>
            <a:r>
              <a:rPr lang="ru-RU" sz="1400" dirty="0">
                <a:solidFill>
                  <a:schemeClr val="bg1"/>
                </a:solidFill>
              </a:rPr>
              <a:t>Кто сделает это </a:t>
            </a:r>
          </a:p>
          <a:p>
            <a:pPr algn="ctr"/>
            <a:r>
              <a:rPr lang="ru-RU" sz="1400" dirty="0">
                <a:solidFill>
                  <a:schemeClr val="bg1"/>
                </a:solidFill>
              </a:rPr>
              <a:t>вместо тебя?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396E49F-DEEC-49AE-8A11-B5C3B2D418E7}"/>
              </a:ext>
            </a:extLst>
          </p:cNvPr>
          <p:cNvSpPr txBox="1"/>
          <p:nvPr/>
        </p:nvSpPr>
        <p:spPr>
          <a:xfrm>
            <a:off x="253008" y="5836049"/>
            <a:ext cx="681486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C000"/>
                </a:solidFill>
                <a:latin typeface="GraphikCy"/>
              </a:rPr>
              <a:t>Майкл </a:t>
            </a:r>
            <a:r>
              <a:rPr lang="ru-RU" sz="2400" b="1" dirty="0" err="1">
                <a:solidFill>
                  <a:srgbClr val="FFC000"/>
                </a:solidFill>
                <a:latin typeface="GraphikCy"/>
              </a:rPr>
              <a:t>Бреус</a:t>
            </a:r>
            <a:r>
              <a:rPr lang="ru-RU" sz="2400" b="1" dirty="0">
                <a:solidFill>
                  <a:srgbClr val="FFC000"/>
                </a:solidFill>
                <a:latin typeface="GraphikCy"/>
              </a:rPr>
              <a:t>, </a:t>
            </a:r>
          </a:p>
          <a:p>
            <a:r>
              <a:rPr lang="ru-RU" sz="2400" b="1" dirty="0" err="1">
                <a:solidFill>
                  <a:srgbClr val="FFC000"/>
                </a:solidFill>
                <a:latin typeface="GraphikCy"/>
              </a:rPr>
              <a:t>к.мед.н</a:t>
            </a:r>
            <a:r>
              <a:rPr lang="ru-RU" sz="2400" b="1" dirty="0">
                <a:solidFill>
                  <a:srgbClr val="FFC000"/>
                </a:solidFill>
                <a:latin typeface="GraphikCy"/>
              </a:rPr>
              <a:t>., клинический психолог</a:t>
            </a:r>
            <a:endParaRPr lang="ru-RU" sz="2400" b="1" dirty="0">
              <a:solidFill>
                <a:srgbClr val="FFC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8DEF242-9BDB-4271-A339-9971154666D7}"/>
              </a:ext>
            </a:extLst>
          </p:cNvPr>
          <p:cNvSpPr txBox="1"/>
          <p:nvPr/>
        </p:nvSpPr>
        <p:spPr>
          <a:xfrm>
            <a:off x="673586" y="214608"/>
            <a:ext cx="9454862" cy="5970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i="0" dirty="0">
                <a:solidFill>
                  <a:srgbClr val="000000"/>
                </a:solidFill>
                <a:effectLst/>
                <a:latin typeface="GraphikCy"/>
              </a:rPr>
              <a:t>«Медведи»</a:t>
            </a:r>
          </a:p>
          <a:p>
            <a:r>
              <a:rPr lang="ru-RU" b="0" i="0" dirty="0">
                <a:solidFill>
                  <a:srgbClr val="000000"/>
                </a:solidFill>
                <a:effectLst/>
                <a:latin typeface="GraphikCy"/>
              </a:rPr>
              <a:t>Им комфортно просыпаться с 7 до 11 утра, пик продуктивности приходится на период с 11 до 18 часов, а отход ко сну должен быть не позднее 23 часов.</a:t>
            </a:r>
            <a:br>
              <a:rPr lang="ru-RU" dirty="0"/>
            </a:br>
            <a:endParaRPr lang="ru-RU" dirty="0"/>
          </a:p>
          <a:p>
            <a:r>
              <a:rPr lang="ru-RU" sz="2800" b="0" i="0" dirty="0">
                <a:solidFill>
                  <a:srgbClr val="000000"/>
                </a:solidFill>
                <a:effectLst/>
                <a:latin typeface="GraphikCy"/>
              </a:rPr>
              <a:t>«Львы»</a:t>
            </a:r>
          </a:p>
          <a:p>
            <a:r>
              <a:rPr lang="ru-RU" b="0" i="0" dirty="0">
                <a:solidFill>
                  <a:srgbClr val="000000"/>
                </a:solidFill>
                <a:effectLst/>
                <a:latin typeface="GraphikCy"/>
              </a:rPr>
              <a:t>Могут просыпаться без будильника с 5:30 до 10 утра, наиболее продуктивны с 10 до 17, уйти на боковую им лучше до 22:30.</a:t>
            </a:r>
            <a:br>
              <a:rPr lang="ru-RU" dirty="0"/>
            </a:br>
            <a:endParaRPr lang="ru-RU" dirty="0"/>
          </a:p>
          <a:p>
            <a:r>
              <a:rPr lang="ru-RU" sz="2800" i="0" dirty="0">
                <a:solidFill>
                  <a:srgbClr val="000000"/>
                </a:solidFill>
                <a:effectLst/>
                <a:latin typeface="GraphikCy"/>
              </a:rPr>
              <a:t>«Волки» </a:t>
            </a:r>
          </a:p>
          <a:p>
            <a:r>
              <a:rPr lang="ru-RU" b="0" i="0" dirty="0">
                <a:solidFill>
                  <a:srgbClr val="000000"/>
                </a:solidFill>
                <a:effectLst/>
                <a:latin typeface="GraphikCy"/>
              </a:rPr>
              <a:t>Очень тяжело встают по утрам, их время с 7:30 до 12 часов, эффективно работают до 20 часов и легко уходят спать в 00:00.</a:t>
            </a:r>
            <a:br>
              <a:rPr lang="ru-RU" dirty="0"/>
            </a:br>
            <a:endParaRPr lang="ru-RU" dirty="0"/>
          </a:p>
          <a:p>
            <a:r>
              <a:rPr lang="ru-RU" sz="2800" b="0" i="0" dirty="0">
                <a:solidFill>
                  <a:srgbClr val="000000"/>
                </a:solidFill>
                <a:effectLst/>
                <a:latin typeface="GraphikCy"/>
              </a:rPr>
              <a:t>«Дельфины»</a:t>
            </a:r>
          </a:p>
          <a:p>
            <a:r>
              <a:rPr lang="ru-RU" b="0" i="0" dirty="0">
                <a:solidFill>
                  <a:srgbClr val="000000"/>
                </a:solidFill>
                <a:effectLst/>
                <a:latin typeface="GraphikCy"/>
              </a:rPr>
              <a:t>Люди с беспокойным режимом сна, поэтому даже если они встают с 6 до 10, </a:t>
            </a:r>
          </a:p>
          <a:p>
            <a:r>
              <a:rPr lang="ru-RU" b="0" i="0" dirty="0">
                <a:solidFill>
                  <a:srgbClr val="000000"/>
                </a:solidFill>
                <a:effectLst/>
                <a:latin typeface="GraphikCy"/>
              </a:rPr>
              <a:t>могут легко заснуть обратно. Чтобы уснуть к полуночи, им нужно </a:t>
            </a:r>
          </a:p>
          <a:p>
            <a:r>
              <a:rPr lang="ru-RU" b="0" i="0" dirty="0">
                <a:solidFill>
                  <a:srgbClr val="000000"/>
                </a:solidFill>
                <a:effectLst/>
                <a:latin typeface="GraphikCy"/>
              </a:rPr>
              <a:t>убрать любые экраны за два часа до сна. </a:t>
            </a:r>
          </a:p>
          <a:p>
            <a:r>
              <a:rPr lang="ru-RU" b="0" i="0" dirty="0">
                <a:solidFill>
                  <a:srgbClr val="000000"/>
                </a:solidFill>
                <a:effectLst/>
                <a:latin typeface="GraphikCy"/>
              </a:rPr>
              <a:t>Пик их активности - с 10 до 18 часов.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pic>
        <p:nvPicPr>
          <p:cNvPr id="25" name="Picture 2" descr="Зеленая галочка без фона в пнг (png) формате">
            <a:extLst>
              <a:ext uri="{FF2B5EF4-FFF2-40B4-BE49-F238E27FC236}">
                <a16:creationId xmlns:a16="http://schemas.microsoft.com/office/drawing/2014/main" id="{C1E1B0D9-1505-40CA-B6F8-08601367A5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03" y="328185"/>
            <a:ext cx="589588" cy="483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Зеленая галочка без фона в пнг (png) формате">
            <a:extLst>
              <a:ext uri="{FF2B5EF4-FFF2-40B4-BE49-F238E27FC236}">
                <a16:creationId xmlns:a16="http://schemas.microsoft.com/office/drawing/2014/main" id="{2C0AF3D5-5706-475D-8831-5BA3EFA93C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872" y="1577128"/>
            <a:ext cx="589588" cy="483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Зеленая галочка без фона в пнг (png) формате">
            <a:extLst>
              <a:ext uri="{FF2B5EF4-FFF2-40B4-BE49-F238E27FC236}">
                <a16:creationId xmlns:a16="http://schemas.microsoft.com/office/drawing/2014/main" id="{F16E9C02-B26C-4C6D-9872-94776F3CA9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03" y="2812758"/>
            <a:ext cx="589588" cy="483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Зеленая галочка без фона в пнг (png) формате">
            <a:extLst>
              <a:ext uri="{FF2B5EF4-FFF2-40B4-BE49-F238E27FC236}">
                <a16:creationId xmlns:a16="http://schemas.microsoft.com/office/drawing/2014/main" id="{38E8F533-5E5F-4F7F-A1D9-3CF3FC28DF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03" y="4061701"/>
            <a:ext cx="589588" cy="483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4365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54" b="35300"/>
          <a:stretch/>
        </p:blipFill>
        <p:spPr>
          <a:xfrm>
            <a:off x="0" y="2420888"/>
            <a:ext cx="4354641" cy="443711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23128"/>
          <a:stretch/>
        </p:blipFill>
        <p:spPr>
          <a:xfrm>
            <a:off x="10379240" y="5733256"/>
            <a:ext cx="1812760" cy="1146515"/>
          </a:xfrm>
          <a:prstGeom prst="rect">
            <a:avLst/>
          </a:prstGeom>
        </p:spPr>
      </p:pic>
      <p:sp>
        <p:nvSpPr>
          <p:cNvPr id="7" name="Номер слайда 5"/>
          <p:cNvSpPr txBox="1">
            <a:spLocks/>
          </p:cNvSpPr>
          <p:nvPr/>
        </p:nvSpPr>
        <p:spPr>
          <a:xfrm>
            <a:off x="9048328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r" defTabSz="914400" rtl="0" eaLnBrk="1" latinLnBrk="0" hangingPunct="1">
              <a:defRPr sz="18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A35054A-CDCB-42D0-80D1-2FB7E747D39E}" type="slidenum">
              <a:rPr lang="ru-RU" smtClean="0"/>
              <a:pPr/>
              <a:t>21</a:t>
            </a:fld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EFB00D-C774-45D4-92B9-9CE99C1A4967}"/>
              </a:ext>
            </a:extLst>
          </p:cNvPr>
          <p:cNvSpPr txBox="1"/>
          <p:nvPr/>
        </p:nvSpPr>
        <p:spPr>
          <a:xfrm>
            <a:off x="7464152" y="132645"/>
            <a:ext cx="43925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rgbClr val="FFC000"/>
                </a:solidFill>
              </a:rPr>
              <a:t>ЧТО ПОЧИТАТЬ?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FDEDB6D-CD4F-4DBA-8EF0-976FF7468C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162" y="207787"/>
            <a:ext cx="3155042" cy="44448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1912874-A684-4390-BF82-012931BA7B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4672" y="1491428"/>
            <a:ext cx="3586075" cy="50474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BA831E9-DCC4-48A2-9AFC-2D1A6009B2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6486" y="1210444"/>
            <a:ext cx="3155042" cy="44371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651535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64" t="15486" r="7059" b="6380"/>
          <a:stretch/>
        </p:blipFill>
        <p:spPr>
          <a:xfrm>
            <a:off x="-24680" y="0"/>
            <a:ext cx="12192000" cy="687977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623848" y="1182788"/>
            <a:ext cx="3750940" cy="138536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441"/>
          <a:stretch/>
        </p:blipFill>
        <p:spPr>
          <a:xfrm>
            <a:off x="0" y="-27384"/>
            <a:ext cx="2592288" cy="1312940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407368" y="2204864"/>
            <a:ext cx="3818831" cy="1656184"/>
          </a:xfrm>
          <a:prstGeom prst="rect">
            <a:avLst/>
          </a:prstGeom>
        </p:spPr>
        <p:txBody>
          <a:bodyPr lIns="0" tIns="0" rIns="0" b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800" b="1" dirty="0"/>
              <a:t>СПАСИБО, ЧТО ПРИШЛИ!</a:t>
            </a:r>
          </a:p>
          <a:p>
            <a:endParaRPr lang="ru-RU" b="1" dirty="0"/>
          </a:p>
        </p:txBody>
      </p:sp>
      <p:sp>
        <p:nvSpPr>
          <p:cNvPr id="8" name="Номер слайда 5"/>
          <p:cNvSpPr txBox="1">
            <a:spLocks/>
          </p:cNvSpPr>
          <p:nvPr/>
        </p:nvSpPr>
        <p:spPr>
          <a:xfrm>
            <a:off x="9048328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r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A35054A-CDCB-42D0-80D1-2FB7E747D39E}" type="slidenum">
              <a:rPr lang="ru-RU" smtClean="0"/>
              <a:pPr/>
              <a:t>22</a:t>
            </a:fld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54632">
            <a:off x="6033014" y="2076810"/>
            <a:ext cx="7101297" cy="269141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EA2574E-68B3-45CB-A932-CE5B6CE89E13}"/>
              </a:ext>
            </a:extLst>
          </p:cNvPr>
          <p:cNvSpPr txBox="1"/>
          <p:nvPr/>
        </p:nvSpPr>
        <p:spPr>
          <a:xfrm>
            <a:off x="407368" y="4613517"/>
            <a:ext cx="72008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8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ВЫ БЫЛИ ЗАМЕЧАТЕЛЬНЫ!</a:t>
            </a:r>
          </a:p>
        </p:txBody>
      </p:sp>
    </p:spTree>
    <p:extLst>
      <p:ext uri="{BB962C8B-B14F-4D97-AF65-F5344CB8AC3E}">
        <p14:creationId xmlns:p14="http://schemas.microsoft.com/office/powerpoint/2010/main" val="162550490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ПУ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BC43"/>
      </a:accent1>
      <a:accent2>
        <a:srgbClr val="F39200"/>
      </a:accent2>
      <a:accent3>
        <a:srgbClr val="3AAA35"/>
      </a:accent3>
      <a:accent4>
        <a:srgbClr val="008C3C"/>
      </a:accent4>
      <a:accent5>
        <a:srgbClr val="E6332A"/>
      </a:accent5>
      <a:accent6>
        <a:srgbClr val="BE1622"/>
      </a:accent6>
      <a:hlink>
        <a:srgbClr val="8EAADB"/>
      </a:hlink>
      <a:folHlink>
        <a:srgbClr val="2F5496"/>
      </a:folHlink>
    </a:clrScheme>
    <a:fontScheme name="Другая 1">
      <a:majorFont>
        <a:latin typeface="ALS Sirius Bold"/>
        <a:ea typeface=""/>
        <a:cs typeface=""/>
      </a:majorFont>
      <a:minorFont>
        <a:latin typeface="Montserrat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1647</TotalTime>
  <Words>533</Words>
  <Application>Microsoft Office PowerPoint</Application>
  <PresentationFormat>Широкоэкранный</PresentationFormat>
  <Paragraphs>137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8" baseType="lpstr">
      <vt:lpstr>ALS Sirius Bold</vt:lpstr>
      <vt:lpstr>Arial</vt:lpstr>
      <vt:lpstr>Calibri</vt:lpstr>
      <vt:lpstr>GraphikCy</vt:lpstr>
      <vt:lpstr>Montserrat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Rustam</dc:creator>
  <cp:lastModifiedBy>Замятина Оксана Михайловна</cp:lastModifiedBy>
  <cp:revision>97</cp:revision>
  <dcterms:created xsi:type="dcterms:W3CDTF">2025-10-10T09:40:26Z</dcterms:created>
  <dcterms:modified xsi:type="dcterms:W3CDTF">2026-08-03T02:33:14Z</dcterms:modified>
</cp:coreProperties>
</file>