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E46"/>
    <a:srgbClr val="393939"/>
    <a:srgbClr val="686868"/>
    <a:srgbClr val="A2A1A1"/>
    <a:srgbClr val="6C6D6C"/>
    <a:srgbClr val="76B729"/>
    <a:srgbClr val="CC2E2A"/>
    <a:srgbClr val="808080"/>
    <a:srgbClr val="1E7DC2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Параметры моделей инженерной подготовки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Лаборатория «Новое инженерное образование»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19.05.23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Трушкина Елизавета Сергеевна – эксперт ЛНИО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AC7C2-C32F-4A8E-9BCF-87D34245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537234"/>
            <a:ext cx="6999023" cy="1048039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Образовательная модель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29250" y="2569610"/>
            <a:ext cx="6297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это</a:t>
            </a:r>
            <a:r>
              <a:rPr lang="ru-RU" dirty="0"/>
              <a:t> </a:t>
            </a:r>
            <a:r>
              <a:rPr lang="ru-RU" b="1" dirty="0"/>
              <a:t>образовательная</a:t>
            </a:r>
            <a:r>
              <a:rPr lang="ru-RU" dirty="0"/>
              <a:t> система, включающая в себя общие цели и содержание образования, проектирование учебных планов и программ, частные цели руководства деятельностью обучаемых, </a:t>
            </a:r>
            <a:r>
              <a:rPr lang="ru-RU" b="1" dirty="0"/>
              <a:t>модели</a:t>
            </a:r>
            <a:r>
              <a:rPr lang="ru-RU" dirty="0"/>
              <a:t> группирования учеников, методы контроля и отчетность, способы оценки процесса 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93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8" y="680908"/>
            <a:ext cx="7588251" cy="1048039"/>
          </a:xfrm>
        </p:spPr>
        <p:txBody>
          <a:bodyPr>
            <a:normAutofit/>
          </a:bodyPr>
          <a:lstStyle/>
          <a:p>
            <a:r>
              <a:rPr lang="ru-RU" dirty="0" smtClean="0"/>
              <a:t> задачи образовательной модели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обеспечить равенство в доступности качественного воспитания и образования </a:t>
            </a:r>
            <a:endParaRPr lang="ru-RU" dirty="0" smtClean="0"/>
          </a:p>
          <a:p>
            <a:r>
              <a:rPr lang="ru-RU" dirty="0" smtClean="0"/>
              <a:t>Развитие универсальных </a:t>
            </a:r>
            <a:r>
              <a:rPr lang="ru-RU" dirty="0"/>
              <a:t>компетентностей (мыслительных, </a:t>
            </a:r>
            <a:r>
              <a:rPr lang="ru-RU" dirty="0" err="1"/>
              <a:t>деятельностных</a:t>
            </a:r>
            <a:r>
              <a:rPr lang="ru-RU" dirty="0"/>
              <a:t>, коммуникативных, информационных); </a:t>
            </a:r>
            <a:r>
              <a:rPr lang="ru-RU" dirty="0" err="1" smtClean="0"/>
              <a:t>общеучебных</a:t>
            </a:r>
            <a:r>
              <a:rPr lang="ru-RU" dirty="0" smtClean="0"/>
              <a:t> </a:t>
            </a:r>
            <a:r>
              <a:rPr lang="ru-RU" dirty="0"/>
              <a:t>навыков (интеллектуальных, организационных, коммуникативных); </a:t>
            </a:r>
            <a:r>
              <a:rPr lang="ru-RU" dirty="0" smtClean="0"/>
              <a:t>проектных </a:t>
            </a:r>
            <a:r>
              <a:rPr lang="ru-RU" dirty="0"/>
              <a:t>умений (</a:t>
            </a:r>
            <a:r>
              <a:rPr lang="ru-RU" dirty="0" err="1"/>
              <a:t>проблематизация</a:t>
            </a:r>
            <a:r>
              <a:rPr lang="ru-RU" dirty="0"/>
              <a:t>, целеполагание, планирование, реализация плана, самоанализ и рефлексия).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54330" y="2451735"/>
            <a:ext cx="4338003" cy="4270375"/>
          </a:xfrm>
        </p:spPr>
        <p:txBody>
          <a:bodyPr/>
          <a:lstStyle/>
          <a:p>
            <a:r>
              <a:rPr lang="ru-RU" dirty="0"/>
              <a:t>Повысить доступность качественного образования, соответствующего требованиям инновационного развития экономики, современным потребностям общества и каждого гражданина;</a:t>
            </a:r>
          </a:p>
        </p:txBody>
      </p:sp>
    </p:spTree>
    <p:extLst>
      <p:ext uri="{BB962C8B-B14F-4D97-AF65-F5344CB8AC3E}">
        <p14:creationId xmlns:p14="http://schemas.microsoft.com/office/powerpoint/2010/main" val="54287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9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331470"/>
            <a:ext cx="352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Параметры образовательной 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66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8" y="680908"/>
            <a:ext cx="8239761" cy="1048039"/>
          </a:xfrm>
        </p:spPr>
        <p:txBody>
          <a:bodyPr/>
          <a:lstStyle/>
          <a:p>
            <a:r>
              <a:rPr lang="ru-RU" dirty="0" smtClean="0"/>
              <a:t>Характеристики абитуриента/выпускника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99011" y="2401858"/>
            <a:ext cx="3923406" cy="4270375"/>
          </a:xfrm>
        </p:spPr>
        <p:txBody>
          <a:bodyPr/>
          <a:lstStyle/>
          <a:p>
            <a:r>
              <a:rPr lang="ru-RU" dirty="0" smtClean="0"/>
              <a:t>Вопросы для рассуждения: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 оценить профессиональный опыт и мотивацию студента?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Какие еще характеристики выпускника мы можем учитывать?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98" y="1653713"/>
            <a:ext cx="4391638" cy="2753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88" y="4763850"/>
            <a:ext cx="428684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4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8" y="680908"/>
            <a:ext cx="7508241" cy="1048039"/>
          </a:xfrm>
        </p:spPr>
        <p:txBody>
          <a:bodyPr/>
          <a:lstStyle/>
          <a:p>
            <a:r>
              <a:rPr lang="ru-RU" dirty="0" smtClean="0"/>
              <a:t>Образовательный блок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Помогает ли </a:t>
            </a:r>
            <a:r>
              <a:rPr lang="ru-RU" dirty="0" err="1" smtClean="0"/>
              <a:t>студентоцентированность</a:t>
            </a:r>
            <a:r>
              <a:rPr lang="ru-RU" dirty="0" smtClean="0"/>
              <a:t> улучшить образовательную модель?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Какие параметры можно еще включить в образовательный блок?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97" y="2085975"/>
            <a:ext cx="5182323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Практика и работодатель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Какие способы и методы взаимодействия отросли и студента можно включить в образовательную модель?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13" y="2085975"/>
            <a:ext cx="3458058" cy="188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46" y="4320914"/>
            <a:ext cx="2924583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34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78</TotalTime>
  <Words>190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Тема Office</vt:lpstr>
      <vt:lpstr>Параметры моделей инженерной подготовки </vt:lpstr>
      <vt:lpstr>Образовательная модель</vt:lpstr>
      <vt:lpstr> задачи образовательной модели </vt:lpstr>
      <vt:lpstr>Презентация PowerPoint</vt:lpstr>
      <vt:lpstr>Характеристики абитуриента/выпускника </vt:lpstr>
      <vt:lpstr>Образовательный блок</vt:lpstr>
      <vt:lpstr>Практика и работодатель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Трушкина Елизавета Сергеевна</cp:lastModifiedBy>
  <cp:revision>8</cp:revision>
  <cp:lastPrinted>2021-08-02T01:21:27Z</cp:lastPrinted>
  <dcterms:created xsi:type="dcterms:W3CDTF">2022-09-15T08:49:06Z</dcterms:created>
  <dcterms:modified xsi:type="dcterms:W3CDTF">2023-04-18T09:51:42Z</dcterms:modified>
</cp:coreProperties>
</file>